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slideLayouts/slideLayout3.xml" ContentType="application/vnd.openxmlformats-officedocument.presentationml.slideLayout+xml"/>
  <Override PartName="/ppt/theme/theme1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Props/core0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openxmlformats.org/officedocument/2006/relationships/metadata/core-properties" Target="docProps/core0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49" r:id="rId2"/>
    <p:sldMasterId id="2147483650" r:id="rId3"/>
    <p:sldMasterId id="2147483651" r:id="rId4"/>
    <p:sldMasterId id="2147483652" r:id="rId5"/>
    <p:sldMasterId id="2147483653" r:id="rId6"/>
    <p:sldMasterId id="2147483654" r:id="rId7"/>
    <p:sldMasterId id="2147483655" r:id="rId8"/>
    <p:sldMasterId id="2147483656" r:id="rId9"/>
    <p:sldMasterId id="2147483659" r:id="rId10"/>
    <p:sldMasterId id="2147483660" r:id="rId11"/>
    <p:sldMasterId id="2147483661" r:id="rId12"/>
  </p:sldMasterIdLst>
  <p:sldIdLst>
    <p:sldId id="256" r:id="rId13"/>
    <p:sldId id="257" r:id="rId14"/>
    <p:sldId id="258" r:id="rId15"/>
    <p:sldId id="259" r:id="rId16"/>
    <p:sldId id="260" r:id="rId17"/>
    <p:sldId id="261" r:id="rId18"/>
    <p:sldId id="262" r:id="rId19"/>
    <p:sldId id="263" r:id="rId20"/>
    <p:sldId id="264" r:id="rId21"/>
    <p:sldId id="265" r:id="rId22"/>
    <p:sldId id="266" r:id="rId23"/>
    <p:sldId id="267" r:id="rId24"/>
    <p:sldId id="268" r:id="rId25"/>
    <p:sldId id="269" r:id="rId26"/>
    <p:sldId id="270" r:id="rId27"/>
    <p:sldId id="271" r:id="rId28"/>
    <p:sldId id="272" r:id="rId29"/>
    <p:sldId id="273" r:id="rId30"/>
  </p:sldIdLst>
  <p:sldSz cx="24382413" cy="13716000"/>
  <p:notesSz cx="7559675" cy="10691813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64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9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8" Type="http://schemas.openxmlformats.org/officeDocument/2006/relationships/slideMaster" Target="slideMasters/slideMaster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6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7"/>
          </p:nvPr>
        </p:nvSpPr>
        <p:spPr/>
        <p:txBody>
          <a:bodyPr/>
          <a:lstStyle/>
          <a:p>
            <a:fld id="{D070336B-083B-4577-8319-DF18CF0B2241}" type="slidenum">
              <a:t>‹Nº›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2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3800" cy="2289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spAutoFit/>
          </a:bodyPr>
          <a:lstStyle/>
          <a:p>
            <a:pPr indent="0">
              <a:buNone/>
            </a:pPr>
            <a:endParaRPr lang="en-US" sz="18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subTitle"/>
          </p:nvPr>
        </p:nvSpPr>
        <p:spPr>
          <a:xfrm>
            <a:off x="1218960" y="3209400"/>
            <a:ext cx="21943800" cy="7954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spAutoFit/>
          </a:bodyPr>
          <a:lstStyle/>
          <a:p>
            <a:pPr indent="0" algn="ctr">
              <a:buNone/>
            </a:pPr>
            <a:endParaRPr lang="es-ES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6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7"/>
          </p:nvPr>
        </p:nvSpPr>
        <p:spPr/>
        <p:txBody>
          <a:bodyPr/>
          <a:lstStyle/>
          <a:p>
            <a:fld id="{18287C55-A4B7-4826-8A65-A7192518BF28}" type="slidenum">
              <a:t>‹Nº›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2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3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6"/>
          </p:nvPr>
        </p:nvSpPr>
        <p:spPr/>
        <p:txBody>
          <a:bodyPr/>
          <a:lstStyle/>
          <a:p>
            <a:fld id="{6DA0B8CE-1C5C-49DA-80E4-D091937CAB73}" type="slidenum">
              <a:t>‹Nº›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3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theme" Target="../theme/theme9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3047760" y="2244600"/>
            <a:ext cx="18286560" cy="477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/>
          <a:p>
            <a:pPr indent="0" algn="ctr" defTabSz="1828800">
              <a:lnSpc>
                <a:spcPct val="90000"/>
              </a:lnSpc>
              <a:buNone/>
            </a:pPr>
            <a:r>
              <a:rPr lang="es-ES" sz="12000" b="0" u="none" strike="noStrike">
                <a:solidFill>
                  <a:schemeClr val="dk1"/>
                </a:solidFill>
                <a:effectLst/>
                <a:uFillTx/>
                <a:latin typeface="Calibri Light"/>
              </a:rPr>
              <a:t>Haga clic para modificar el estilo de título del patrón</a:t>
            </a:r>
            <a:endParaRPr lang="en-US" sz="120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dt" idx="1"/>
          </p:nvPr>
        </p:nvSpPr>
        <p:spPr>
          <a:xfrm>
            <a:off x="1676160" y="12712680"/>
            <a:ext cx="5485680" cy="7297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457200">
              <a:lnSpc>
                <a:spcPct val="100000"/>
              </a:lnSpc>
              <a:buNone/>
              <a:defRPr lang="es-ES" sz="24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lang="es-ES" sz="24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&lt;fecha/hora&gt;</a:t>
            </a:r>
            <a:endParaRPr lang="es-ES" sz="2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>
          <a:xfrm>
            <a:off x="8076600" y="12712680"/>
            <a:ext cx="8228880" cy="7297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s-ES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s-ES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&lt;pie de página&gt;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>
          <a:xfrm>
            <a:off x="17220240" y="12712680"/>
            <a:ext cx="5485680" cy="7297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es-ES" sz="24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C5E076AC-158A-48A6-ACDE-05BE1C0593F3}" type="slidenum">
              <a:rPr lang="es-ES" sz="24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‹Nº›</a:t>
            </a:fld>
            <a:endParaRPr lang="es-ES" sz="2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1679400" y="914400"/>
            <a:ext cx="7863480" cy="32000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/>
          <a:p>
            <a:pPr indent="0" defTabSz="1828800">
              <a:lnSpc>
                <a:spcPct val="90000"/>
              </a:lnSpc>
              <a:buNone/>
            </a:pPr>
            <a:r>
              <a:rPr lang="es-ES" sz="6400" b="0" u="none" strike="noStrike">
                <a:solidFill>
                  <a:schemeClr val="dk1"/>
                </a:solidFill>
                <a:effectLst/>
                <a:uFillTx/>
                <a:latin typeface="Calibri Light"/>
              </a:rPr>
              <a:t>Haga clic para modificar el estilo de título del patrón</a:t>
            </a:r>
            <a:endParaRPr lang="en-US" sz="64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 type="body"/>
          </p:nvPr>
        </p:nvSpPr>
        <p:spPr>
          <a:xfrm>
            <a:off x="10365840" y="1974960"/>
            <a:ext cx="12343320" cy="97470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432000" indent="-324000" defTabSz="1828800">
              <a:lnSpc>
                <a:spcPct val="90000"/>
              </a:lnSpc>
              <a:spcBef>
                <a:spcPts val="200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6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Haga clic para modificar los estilos de texto del patrón</a:t>
            </a:r>
            <a:endParaRPr lang="en-US" sz="64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864000" lvl="1" indent="-324000" defTabSz="18288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56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Segundo nivel</a:t>
            </a:r>
            <a:endParaRPr lang="en-US" sz="56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1296000" lvl="2" indent="-288000" defTabSz="18288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4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Tercer nivel</a:t>
            </a:r>
            <a:endParaRPr lang="en-US" sz="48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1728000" lvl="3" indent="-216000" defTabSz="18288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4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Cuarto nivel</a:t>
            </a:r>
            <a:endParaRPr lang="en-US" sz="40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2160000" lvl="4" indent="-216000" defTabSz="18288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4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Quinto nivel</a:t>
            </a:r>
            <a:endParaRPr lang="en-US" sz="40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53" name="PlaceHolder 3"/>
          <p:cNvSpPr>
            <a:spLocks noGrp="1"/>
          </p:cNvSpPr>
          <p:nvPr>
            <p:ph type="body"/>
          </p:nvPr>
        </p:nvSpPr>
        <p:spPr>
          <a:xfrm>
            <a:off x="1679400" y="4114800"/>
            <a:ext cx="7863480" cy="7622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1828800">
              <a:lnSpc>
                <a:spcPct val="90000"/>
              </a:lnSpc>
              <a:spcBef>
                <a:spcPts val="2001"/>
              </a:spcBef>
              <a:buNone/>
              <a:tabLst>
                <a:tab pos="0" algn="l"/>
              </a:tabLst>
            </a:pPr>
            <a:r>
              <a:rPr lang="es-ES" sz="32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Haga clic para modificar los estilos de texto del patrón</a:t>
            </a:r>
            <a:endParaRPr lang="en-US" sz="32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54" name="PlaceHolder 4"/>
          <p:cNvSpPr>
            <a:spLocks noGrp="1"/>
          </p:cNvSpPr>
          <p:nvPr>
            <p:ph type="dt" idx="28"/>
          </p:nvPr>
        </p:nvSpPr>
        <p:spPr>
          <a:xfrm>
            <a:off x="1676160" y="12712680"/>
            <a:ext cx="5485680" cy="7297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457200">
              <a:lnSpc>
                <a:spcPct val="100000"/>
              </a:lnSpc>
              <a:buNone/>
              <a:defRPr lang="es-ES" sz="24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lang="es-ES" sz="24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&lt;fecha/hora&gt;</a:t>
            </a:r>
            <a:endParaRPr lang="es-ES" sz="2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5" name="PlaceHolder 5"/>
          <p:cNvSpPr>
            <a:spLocks noGrp="1"/>
          </p:cNvSpPr>
          <p:nvPr>
            <p:ph type="ftr" idx="29"/>
          </p:nvPr>
        </p:nvSpPr>
        <p:spPr>
          <a:xfrm>
            <a:off x="8076600" y="12712680"/>
            <a:ext cx="8228880" cy="7297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s-ES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s-ES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&lt;pie de página&gt;</a:t>
            </a:r>
          </a:p>
        </p:txBody>
      </p:sp>
      <p:sp>
        <p:nvSpPr>
          <p:cNvPr id="56" name="PlaceHolder 6"/>
          <p:cNvSpPr>
            <a:spLocks noGrp="1"/>
          </p:cNvSpPr>
          <p:nvPr>
            <p:ph type="sldNum" idx="30"/>
          </p:nvPr>
        </p:nvSpPr>
        <p:spPr>
          <a:xfrm>
            <a:off x="17220240" y="12712680"/>
            <a:ext cx="5485680" cy="7297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es-ES" sz="24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6A95CB50-EA41-49E1-8AF7-BDB4399A8CF7}" type="slidenum">
              <a:rPr lang="es-ES" sz="24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‹Nº›</a:t>
            </a:fld>
            <a:endParaRPr lang="es-ES" sz="2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1679400" y="914400"/>
            <a:ext cx="7863480" cy="32000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/>
          <a:p>
            <a:pPr indent="0" defTabSz="1828800">
              <a:lnSpc>
                <a:spcPct val="90000"/>
              </a:lnSpc>
              <a:buNone/>
            </a:pPr>
            <a:r>
              <a:rPr lang="es-ES" sz="6400" b="0" u="none" strike="noStrike">
                <a:solidFill>
                  <a:schemeClr val="dk1"/>
                </a:solidFill>
                <a:effectLst/>
                <a:uFillTx/>
                <a:latin typeface="Calibri Light"/>
              </a:rPr>
              <a:t>Haga clic para modificar el estilo de título del patrón</a:t>
            </a:r>
            <a:endParaRPr lang="en-US" sz="64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10365840" y="1974960"/>
            <a:ext cx="12343320" cy="97470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432000" indent="-324000" defTabSz="4572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es-ES" sz="6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Haga clic en el icono para agregar una imagen</a:t>
            </a:r>
            <a:endParaRPr lang="en-US" sz="64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1679400" y="4114800"/>
            <a:ext cx="7863480" cy="7622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1828800">
              <a:lnSpc>
                <a:spcPct val="90000"/>
              </a:lnSpc>
              <a:spcBef>
                <a:spcPts val="2001"/>
              </a:spcBef>
              <a:buNone/>
              <a:tabLst>
                <a:tab pos="0" algn="l"/>
              </a:tabLst>
            </a:pPr>
            <a:r>
              <a:rPr lang="es-ES" sz="32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Haga clic para modificar los estilos de texto del patrón</a:t>
            </a:r>
            <a:endParaRPr lang="en-US" sz="32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dt" idx="31"/>
          </p:nvPr>
        </p:nvSpPr>
        <p:spPr>
          <a:xfrm>
            <a:off x="1676160" y="12712680"/>
            <a:ext cx="5485680" cy="7297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457200">
              <a:lnSpc>
                <a:spcPct val="100000"/>
              </a:lnSpc>
              <a:buNone/>
              <a:defRPr lang="es-ES" sz="24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lang="es-ES" sz="24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&lt;fecha/hora&gt;</a:t>
            </a:r>
            <a:endParaRPr lang="es-ES" sz="2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1" name="PlaceHolder 5"/>
          <p:cNvSpPr>
            <a:spLocks noGrp="1"/>
          </p:cNvSpPr>
          <p:nvPr>
            <p:ph type="ftr" idx="32"/>
          </p:nvPr>
        </p:nvSpPr>
        <p:spPr>
          <a:xfrm>
            <a:off x="8076600" y="12712680"/>
            <a:ext cx="8228880" cy="7297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s-ES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s-ES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&lt;pie de página&gt;</a:t>
            </a:r>
          </a:p>
        </p:txBody>
      </p:sp>
      <p:sp>
        <p:nvSpPr>
          <p:cNvPr id="62" name="PlaceHolder 6"/>
          <p:cNvSpPr>
            <a:spLocks noGrp="1"/>
          </p:cNvSpPr>
          <p:nvPr>
            <p:ph type="sldNum" idx="33"/>
          </p:nvPr>
        </p:nvSpPr>
        <p:spPr>
          <a:xfrm>
            <a:off x="17220240" y="12712680"/>
            <a:ext cx="5485680" cy="7297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es-ES" sz="24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E75B6CC1-EEE6-4022-A75E-76840D267559}" type="slidenum">
              <a:rPr lang="es-ES" sz="24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‹Nº›</a:t>
            </a:fld>
            <a:endParaRPr lang="es-ES" sz="2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dt" idx="34"/>
          </p:nvPr>
        </p:nvSpPr>
        <p:spPr>
          <a:xfrm>
            <a:off x="1676160" y="12712680"/>
            <a:ext cx="5485680" cy="7297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457200">
              <a:lnSpc>
                <a:spcPct val="100000"/>
              </a:lnSpc>
              <a:buNone/>
              <a:defRPr lang="es-ES" sz="24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lang="es-ES" sz="24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&lt;fecha/hora&gt;</a:t>
            </a:r>
            <a:endParaRPr lang="es-ES" sz="2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ftr" idx="35"/>
          </p:nvPr>
        </p:nvSpPr>
        <p:spPr>
          <a:xfrm>
            <a:off x="8076600" y="12712680"/>
            <a:ext cx="8228880" cy="7297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s-ES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s-ES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&lt;pie de página&gt;</a:t>
            </a:r>
          </a:p>
        </p:txBody>
      </p:sp>
      <p:sp>
        <p:nvSpPr>
          <p:cNvPr id="65" name="PlaceHolder 3"/>
          <p:cNvSpPr>
            <a:spLocks noGrp="1"/>
          </p:cNvSpPr>
          <p:nvPr>
            <p:ph type="sldNum" idx="36"/>
          </p:nvPr>
        </p:nvSpPr>
        <p:spPr>
          <a:xfrm>
            <a:off x="17220240" y="12712680"/>
            <a:ext cx="5485680" cy="7297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es-ES" sz="24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931114CC-2EE3-4D94-9B5E-5B8B6B9E0236}" type="slidenum">
              <a:rPr lang="es-ES" sz="24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‹Nº›</a:t>
            </a:fld>
            <a:endParaRPr lang="es-ES" sz="2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3800" cy="2289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Pulse para editar el formato del texto de título</a:t>
            </a:r>
          </a:p>
        </p:txBody>
      </p:sp>
      <p:sp>
        <p:nvSpPr>
          <p:cNvPr id="67" name="PlaceHolder 5"/>
          <p:cNvSpPr>
            <a:spLocks noGrp="1"/>
          </p:cNvSpPr>
          <p:nvPr>
            <p:ph type="body"/>
          </p:nvPr>
        </p:nvSpPr>
        <p:spPr>
          <a:xfrm>
            <a:off x="1218960" y="3209400"/>
            <a:ext cx="21943800" cy="7954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56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Pulse para editar el formato de texto del esquema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4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Segundo nivel del esquema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6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Tercer nivel del esquema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36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Cuarto nivel del esquema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Quinto nivel del esquema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Sexto nivel del esquema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Séptimo nivel del esquema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1676160" y="730080"/>
            <a:ext cx="21029400" cy="2650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defTabSz="1828800">
              <a:lnSpc>
                <a:spcPct val="90000"/>
              </a:lnSpc>
              <a:buNone/>
            </a:pPr>
            <a:r>
              <a:rPr lang="es-ES" sz="8800" b="0" u="none" strike="noStrike">
                <a:solidFill>
                  <a:schemeClr val="dk1"/>
                </a:solidFill>
                <a:effectLst/>
                <a:uFillTx/>
                <a:latin typeface="Calibri Light"/>
              </a:rPr>
              <a:t>Haga clic para modificar el estilo de título del patrón</a:t>
            </a:r>
            <a:endParaRPr lang="en-US" sz="88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1676160" y="3651120"/>
            <a:ext cx="21029400" cy="8702280"/>
          </a:xfrm>
          <a:prstGeom prst="rect">
            <a:avLst/>
          </a:prstGeom>
          <a:noFill/>
          <a:ln w="0">
            <a:noFill/>
          </a:ln>
        </p:spPr>
        <p:txBody>
          <a:bodyPr vert="eaVert" lIns="91440" tIns="45720" rIns="91440" bIns="45720" anchor="t">
            <a:noAutofit/>
          </a:bodyPr>
          <a:lstStyle/>
          <a:p>
            <a:pPr marL="432000" indent="-324000" defTabSz="1828800">
              <a:lnSpc>
                <a:spcPct val="90000"/>
              </a:lnSpc>
              <a:spcBef>
                <a:spcPts val="200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56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Haga clic para modificar los estilos de texto del patrón</a:t>
            </a:r>
            <a:endParaRPr lang="en-US" sz="56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864000" lvl="1" indent="-324000" defTabSz="18288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4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Segundo nivel</a:t>
            </a:r>
            <a:endParaRPr lang="en-US" sz="48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1296000" lvl="2" indent="-288000" defTabSz="18288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4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Tercer nivel</a:t>
            </a:r>
            <a:endParaRPr lang="en-US" sz="40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1728000" lvl="3" indent="-216000" defTabSz="18288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36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Cuarto nivel</a:t>
            </a:r>
            <a:endParaRPr lang="en-US" sz="36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2160000" lvl="4" indent="-216000" defTabSz="18288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36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Quinto nivel</a:t>
            </a:r>
            <a:endParaRPr lang="en-US" sz="36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dt" idx="4"/>
          </p:nvPr>
        </p:nvSpPr>
        <p:spPr>
          <a:xfrm>
            <a:off x="1676160" y="12712680"/>
            <a:ext cx="5485680" cy="7297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457200">
              <a:lnSpc>
                <a:spcPct val="100000"/>
              </a:lnSpc>
              <a:buNone/>
              <a:defRPr lang="es-ES" sz="24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lang="es-ES" sz="24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&lt;fecha/hora&gt;</a:t>
            </a:r>
            <a:endParaRPr lang="es-ES" sz="2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9" name="PlaceHolder 4"/>
          <p:cNvSpPr>
            <a:spLocks noGrp="1"/>
          </p:cNvSpPr>
          <p:nvPr>
            <p:ph type="ftr" idx="5"/>
          </p:nvPr>
        </p:nvSpPr>
        <p:spPr>
          <a:xfrm>
            <a:off x="8076600" y="12712680"/>
            <a:ext cx="8228880" cy="7297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s-ES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s-ES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&lt;pie de página&gt;</a:t>
            </a:r>
          </a:p>
        </p:txBody>
      </p:sp>
      <p:sp>
        <p:nvSpPr>
          <p:cNvPr id="10" name="PlaceHolder 5"/>
          <p:cNvSpPr>
            <a:spLocks noGrp="1"/>
          </p:cNvSpPr>
          <p:nvPr>
            <p:ph type="sldNum" idx="6"/>
          </p:nvPr>
        </p:nvSpPr>
        <p:spPr>
          <a:xfrm>
            <a:off x="17220240" y="12712680"/>
            <a:ext cx="5485680" cy="7297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es-ES" sz="24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82CC35B4-F2DB-47FB-9DA9-2B52A9320CDF}" type="slidenum">
              <a:rPr lang="es-ES" sz="24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‹Nº›</a:t>
            </a:fld>
            <a:endParaRPr lang="es-ES" sz="2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17448840" y="730080"/>
            <a:ext cx="5257080" cy="11623320"/>
          </a:xfrm>
          <a:prstGeom prst="rect">
            <a:avLst/>
          </a:prstGeom>
          <a:noFill/>
          <a:ln w="0">
            <a:noFill/>
          </a:ln>
        </p:spPr>
        <p:txBody>
          <a:bodyPr vert="eaVert" lIns="91440" tIns="45720" rIns="91440" bIns="45720" anchor="t" anchorCtr="1">
            <a:noAutofit/>
          </a:bodyPr>
          <a:lstStyle/>
          <a:p>
            <a:pPr indent="0" defTabSz="1828800">
              <a:lnSpc>
                <a:spcPct val="90000"/>
              </a:lnSpc>
              <a:buNone/>
            </a:pPr>
            <a:r>
              <a:rPr lang="es-ES" sz="8800" b="0" u="none" strike="noStrike">
                <a:solidFill>
                  <a:schemeClr val="dk1"/>
                </a:solidFill>
                <a:effectLst/>
                <a:uFillTx/>
                <a:latin typeface="Calibri Light"/>
              </a:rPr>
              <a:t>Haga clic para modificar el estilo de título del patrón</a:t>
            </a:r>
            <a:endParaRPr lang="en-US" sz="88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1676160" y="730080"/>
            <a:ext cx="15467400" cy="11623320"/>
          </a:xfrm>
          <a:prstGeom prst="rect">
            <a:avLst/>
          </a:prstGeom>
          <a:noFill/>
          <a:ln w="0">
            <a:noFill/>
          </a:ln>
        </p:spPr>
        <p:txBody>
          <a:bodyPr vert="eaVert" lIns="91440" tIns="45720" rIns="91440" bIns="45720" anchor="t">
            <a:noAutofit/>
          </a:bodyPr>
          <a:lstStyle/>
          <a:p>
            <a:pPr marL="432000" indent="-324000" defTabSz="1828800">
              <a:lnSpc>
                <a:spcPct val="90000"/>
              </a:lnSpc>
              <a:spcBef>
                <a:spcPts val="200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56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Haga clic para modificar los estilos de texto del patrón</a:t>
            </a:r>
            <a:endParaRPr lang="en-US" sz="56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864000" lvl="1" indent="-324000" defTabSz="18288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4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Segundo nivel</a:t>
            </a:r>
            <a:endParaRPr lang="en-US" sz="48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1296000" lvl="2" indent="-288000" defTabSz="18288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4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Tercer nivel</a:t>
            </a:r>
            <a:endParaRPr lang="en-US" sz="40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1728000" lvl="3" indent="-216000" defTabSz="18288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36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Cuarto nivel</a:t>
            </a:r>
            <a:endParaRPr lang="en-US" sz="36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2160000" lvl="4" indent="-216000" defTabSz="18288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36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Quinto nivel</a:t>
            </a:r>
            <a:endParaRPr lang="en-US" sz="36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dt" idx="7"/>
          </p:nvPr>
        </p:nvSpPr>
        <p:spPr>
          <a:xfrm>
            <a:off x="1676160" y="12712680"/>
            <a:ext cx="5485680" cy="7297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457200">
              <a:lnSpc>
                <a:spcPct val="100000"/>
              </a:lnSpc>
              <a:buNone/>
              <a:defRPr lang="es-ES" sz="24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lang="es-ES" sz="24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&lt;fecha/hora&gt;</a:t>
            </a:r>
            <a:endParaRPr lang="es-ES" sz="2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ftr" idx="8"/>
          </p:nvPr>
        </p:nvSpPr>
        <p:spPr>
          <a:xfrm>
            <a:off x="8076600" y="12712680"/>
            <a:ext cx="8228880" cy="7297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s-ES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s-ES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&lt;pie de página&gt;</a:t>
            </a:r>
          </a:p>
        </p:txBody>
      </p:sp>
      <p:sp>
        <p:nvSpPr>
          <p:cNvPr id="15" name="PlaceHolder 5"/>
          <p:cNvSpPr>
            <a:spLocks noGrp="1"/>
          </p:cNvSpPr>
          <p:nvPr>
            <p:ph type="sldNum" idx="9"/>
          </p:nvPr>
        </p:nvSpPr>
        <p:spPr>
          <a:xfrm>
            <a:off x="17220240" y="12712680"/>
            <a:ext cx="5485680" cy="7297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es-ES" sz="24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8B127FD9-F82B-4FA8-8DFC-22D1B4C8B5B4}" type="slidenum">
              <a:rPr lang="es-ES" sz="24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‹Nº›</a:t>
            </a:fld>
            <a:endParaRPr lang="es-ES" sz="2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1676160" y="730080"/>
            <a:ext cx="21029400" cy="2650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defTabSz="1828800">
              <a:lnSpc>
                <a:spcPct val="90000"/>
              </a:lnSpc>
              <a:buNone/>
            </a:pPr>
            <a:r>
              <a:rPr lang="es-ES" sz="8800" b="0" u="none" strike="noStrike">
                <a:solidFill>
                  <a:schemeClr val="dk1"/>
                </a:solidFill>
                <a:effectLst/>
                <a:uFillTx/>
                <a:latin typeface="Calibri Light"/>
              </a:rPr>
              <a:t>Haga clic para modificar el estilo de título del patrón</a:t>
            </a:r>
            <a:endParaRPr lang="en-US" sz="88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1676160" y="3651120"/>
            <a:ext cx="21029400" cy="8702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432000" indent="-324000" defTabSz="1828800">
              <a:lnSpc>
                <a:spcPct val="90000"/>
              </a:lnSpc>
              <a:spcBef>
                <a:spcPts val="200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56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Haga clic para modificar los estilos de texto del patrón</a:t>
            </a:r>
            <a:endParaRPr lang="en-US" sz="56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864000" lvl="1" indent="-324000" defTabSz="18288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4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Segundo nivel</a:t>
            </a:r>
            <a:endParaRPr lang="en-US" sz="48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1296000" lvl="2" indent="-288000" defTabSz="18288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4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Tercer nivel</a:t>
            </a:r>
            <a:endParaRPr lang="en-US" sz="40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1728000" lvl="3" indent="-216000" defTabSz="18288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36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Cuarto nivel</a:t>
            </a:r>
            <a:endParaRPr lang="en-US" sz="36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2160000" lvl="4" indent="-216000" defTabSz="18288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36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Quinto nivel</a:t>
            </a:r>
            <a:endParaRPr lang="en-US" sz="36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 type="dt" idx="10"/>
          </p:nvPr>
        </p:nvSpPr>
        <p:spPr>
          <a:xfrm>
            <a:off x="1676160" y="12712680"/>
            <a:ext cx="5485680" cy="7297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457200">
              <a:lnSpc>
                <a:spcPct val="100000"/>
              </a:lnSpc>
              <a:buNone/>
              <a:defRPr lang="es-ES" sz="24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lang="es-ES" sz="24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&lt;fecha/hora&gt;</a:t>
            </a:r>
            <a:endParaRPr lang="es-ES" sz="2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 type="ftr" idx="11"/>
          </p:nvPr>
        </p:nvSpPr>
        <p:spPr>
          <a:xfrm>
            <a:off x="8076600" y="12712680"/>
            <a:ext cx="8228880" cy="7297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s-ES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s-ES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&lt;pie de página&gt;</a:t>
            </a:r>
          </a:p>
        </p:txBody>
      </p:sp>
      <p:sp>
        <p:nvSpPr>
          <p:cNvPr id="20" name="PlaceHolder 5"/>
          <p:cNvSpPr>
            <a:spLocks noGrp="1"/>
          </p:cNvSpPr>
          <p:nvPr>
            <p:ph type="sldNum" idx="12"/>
          </p:nvPr>
        </p:nvSpPr>
        <p:spPr>
          <a:xfrm>
            <a:off x="17220240" y="12712680"/>
            <a:ext cx="5485680" cy="7297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es-ES" sz="24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339610D5-1118-4A7A-99E5-A5FF5D1A85A0}" type="slidenum">
              <a:rPr lang="es-ES" sz="24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‹Nº›</a:t>
            </a:fld>
            <a:endParaRPr lang="es-ES" sz="2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1663560" y="3419640"/>
            <a:ext cx="21029400" cy="5705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/>
          <a:p>
            <a:pPr indent="0" defTabSz="1828800">
              <a:lnSpc>
                <a:spcPct val="90000"/>
              </a:lnSpc>
              <a:buNone/>
            </a:pPr>
            <a:r>
              <a:rPr lang="es-ES" sz="12000" b="0" u="none" strike="noStrike">
                <a:solidFill>
                  <a:schemeClr val="dk1"/>
                </a:solidFill>
                <a:effectLst/>
                <a:uFillTx/>
                <a:latin typeface="Calibri Light"/>
              </a:rPr>
              <a:t>Haga clic para modificar el estilo de título del patrón</a:t>
            </a:r>
            <a:endParaRPr lang="en-US" sz="120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22" name="PlaceHolder 2"/>
          <p:cNvSpPr>
            <a:spLocks noGrp="1"/>
          </p:cNvSpPr>
          <p:nvPr>
            <p:ph type="body"/>
          </p:nvPr>
        </p:nvSpPr>
        <p:spPr>
          <a:xfrm>
            <a:off x="1663560" y="9178920"/>
            <a:ext cx="21029400" cy="2999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432000" indent="-324000" defTabSz="1828800">
              <a:lnSpc>
                <a:spcPct val="90000"/>
              </a:lnSpc>
              <a:spcBef>
                <a:spcPts val="200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es-ES" sz="48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Haga clic para modificar los estilos de texto del patrón</a:t>
            </a:r>
            <a:endParaRPr lang="en-US" sz="48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23" name="PlaceHolder 3"/>
          <p:cNvSpPr>
            <a:spLocks noGrp="1"/>
          </p:cNvSpPr>
          <p:nvPr>
            <p:ph type="dt" idx="13"/>
          </p:nvPr>
        </p:nvSpPr>
        <p:spPr>
          <a:xfrm>
            <a:off x="1676160" y="12712680"/>
            <a:ext cx="5485680" cy="7297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457200">
              <a:lnSpc>
                <a:spcPct val="100000"/>
              </a:lnSpc>
              <a:buNone/>
              <a:defRPr lang="es-ES" sz="24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lang="es-ES" sz="24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&lt;fecha/hora&gt;</a:t>
            </a:r>
            <a:endParaRPr lang="es-ES" sz="2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4" name="PlaceHolder 4"/>
          <p:cNvSpPr>
            <a:spLocks noGrp="1"/>
          </p:cNvSpPr>
          <p:nvPr>
            <p:ph type="ftr" idx="14"/>
          </p:nvPr>
        </p:nvSpPr>
        <p:spPr>
          <a:xfrm>
            <a:off x="8076600" y="12712680"/>
            <a:ext cx="8228880" cy="7297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s-ES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s-ES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&lt;pie de página&gt;</a:t>
            </a:r>
          </a:p>
        </p:txBody>
      </p:sp>
      <p:sp>
        <p:nvSpPr>
          <p:cNvPr id="25" name="PlaceHolder 5"/>
          <p:cNvSpPr>
            <a:spLocks noGrp="1"/>
          </p:cNvSpPr>
          <p:nvPr>
            <p:ph type="sldNum" idx="15"/>
          </p:nvPr>
        </p:nvSpPr>
        <p:spPr>
          <a:xfrm>
            <a:off x="17220240" y="12712680"/>
            <a:ext cx="5485680" cy="7297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es-ES" sz="24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11C239E1-9202-4686-9043-0C1EE924A495}" type="slidenum">
              <a:rPr lang="es-ES" sz="24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‹Nº›</a:t>
            </a:fld>
            <a:endParaRPr lang="es-ES" sz="2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1676160" y="730080"/>
            <a:ext cx="21029400" cy="2650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defTabSz="1828800">
              <a:lnSpc>
                <a:spcPct val="90000"/>
              </a:lnSpc>
              <a:buNone/>
            </a:pPr>
            <a:r>
              <a:rPr lang="es-ES" sz="8800" b="0" u="none" strike="noStrike">
                <a:solidFill>
                  <a:schemeClr val="dk1"/>
                </a:solidFill>
                <a:effectLst/>
                <a:uFillTx/>
                <a:latin typeface="Calibri Light"/>
              </a:rPr>
              <a:t>Haga clic para modificar el estilo de título del patrón</a:t>
            </a:r>
            <a:endParaRPr lang="en-US" sz="88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1676160" y="3651120"/>
            <a:ext cx="10362240" cy="8702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432000" indent="-324000" defTabSz="1828800">
              <a:lnSpc>
                <a:spcPct val="90000"/>
              </a:lnSpc>
              <a:spcBef>
                <a:spcPts val="200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56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Haga clic para modificar los estilos de texto del patrón</a:t>
            </a:r>
            <a:endParaRPr lang="en-US" sz="56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864000" lvl="1" indent="-324000" defTabSz="18288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4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Segundo nivel</a:t>
            </a:r>
            <a:endParaRPr lang="en-US" sz="48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1296000" lvl="2" indent="-288000" defTabSz="18288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4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Tercer nivel</a:t>
            </a:r>
            <a:endParaRPr lang="en-US" sz="40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1728000" lvl="3" indent="-216000" defTabSz="18288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36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Cuarto nivel</a:t>
            </a:r>
            <a:endParaRPr lang="en-US" sz="36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2160000" lvl="4" indent="-216000" defTabSz="18288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36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Quinto nivel</a:t>
            </a:r>
            <a:endParaRPr lang="en-US" sz="36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12343680" y="3651120"/>
            <a:ext cx="10362240" cy="8702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457200" indent="-457200" defTabSz="1828800">
              <a:lnSpc>
                <a:spcPct val="90000"/>
              </a:lnSpc>
              <a:spcBef>
                <a:spcPts val="2001"/>
              </a:spcBef>
              <a:buClr>
                <a:srgbClr val="000000"/>
              </a:buClr>
              <a:buFont typeface="Arial"/>
              <a:buChar char="•"/>
            </a:pPr>
            <a:r>
              <a:rPr lang="es-ES" sz="56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Haga clic para modificar los estilos de texto del patrón</a:t>
            </a:r>
            <a:endParaRPr lang="en-US" sz="56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1371600" lvl="1" indent="-457200" defTabSz="18288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s-ES" sz="4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Segundo nivel</a:t>
            </a:r>
            <a:endParaRPr lang="en-US" sz="48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2286000" lvl="2" indent="-457200" defTabSz="18288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s-ES" sz="4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Tercer nivel</a:t>
            </a:r>
            <a:endParaRPr lang="en-US" sz="40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3200400" lvl="3" indent="-457200" defTabSz="18288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s-ES" sz="36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Cuarto nivel</a:t>
            </a:r>
            <a:endParaRPr lang="en-US" sz="36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4114440" lvl="4" indent="-457200" defTabSz="18288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s-ES" sz="36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Quinto nivel</a:t>
            </a:r>
            <a:endParaRPr lang="en-US" sz="36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dt" idx="16"/>
          </p:nvPr>
        </p:nvSpPr>
        <p:spPr>
          <a:xfrm>
            <a:off x="1676160" y="12712680"/>
            <a:ext cx="5485680" cy="7297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457200">
              <a:lnSpc>
                <a:spcPct val="100000"/>
              </a:lnSpc>
              <a:buNone/>
              <a:defRPr lang="es-ES" sz="24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lang="es-ES" sz="24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&lt;fecha/hora&gt;</a:t>
            </a:r>
            <a:endParaRPr lang="es-ES" sz="2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ftr" idx="17"/>
          </p:nvPr>
        </p:nvSpPr>
        <p:spPr>
          <a:xfrm>
            <a:off x="8076600" y="12712680"/>
            <a:ext cx="8228880" cy="7297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s-ES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s-ES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&lt;pie de página&gt;</a:t>
            </a:r>
          </a:p>
        </p:txBody>
      </p:sp>
      <p:sp>
        <p:nvSpPr>
          <p:cNvPr id="31" name="PlaceHolder 6"/>
          <p:cNvSpPr>
            <a:spLocks noGrp="1"/>
          </p:cNvSpPr>
          <p:nvPr>
            <p:ph type="sldNum" idx="18"/>
          </p:nvPr>
        </p:nvSpPr>
        <p:spPr>
          <a:xfrm>
            <a:off x="17220240" y="12712680"/>
            <a:ext cx="5485680" cy="7297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es-ES" sz="24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60D5C570-5ED7-419A-AF1E-AD32A318DFD1}" type="slidenum">
              <a:rPr lang="es-ES" sz="24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‹Nº›</a:t>
            </a:fld>
            <a:endParaRPr lang="es-ES" sz="2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1679400" y="730080"/>
            <a:ext cx="21029400" cy="2650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defTabSz="1828800">
              <a:lnSpc>
                <a:spcPct val="90000"/>
              </a:lnSpc>
              <a:buNone/>
            </a:pPr>
            <a:r>
              <a:rPr lang="es-ES" sz="8800" b="0" u="none" strike="noStrike">
                <a:solidFill>
                  <a:schemeClr val="dk1"/>
                </a:solidFill>
                <a:effectLst/>
                <a:uFillTx/>
                <a:latin typeface="Calibri Light"/>
              </a:rPr>
              <a:t>Haga clic para modificar el estilo de título del patrón</a:t>
            </a:r>
            <a:endParaRPr lang="en-US" sz="88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 type="body"/>
          </p:nvPr>
        </p:nvSpPr>
        <p:spPr>
          <a:xfrm>
            <a:off x="1679400" y="3362400"/>
            <a:ext cx="10314720" cy="16473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/>
          <a:p>
            <a:pPr marL="432000" indent="-324000" defTabSz="1828800">
              <a:lnSpc>
                <a:spcPct val="90000"/>
              </a:lnSpc>
              <a:spcBef>
                <a:spcPts val="200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es-ES" sz="4800" b="1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Haga clic para modificar los estilos de texto del patrón</a:t>
            </a:r>
            <a:endParaRPr lang="en-US" sz="48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 type="body"/>
          </p:nvPr>
        </p:nvSpPr>
        <p:spPr>
          <a:xfrm>
            <a:off x="1679400" y="5010120"/>
            <a:ext cx="10314720" cy="73688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457200" indent="-457200" defTabSz="1828800">
              <a:lnSpc>
                <a:spcPct val="90000"/>
              </a:lnSpc>
              <a:spcBef>
                <a:spcPts val="2001"/>
              </a:spcBef>
              <a:buClr>
                <a:srgbClr val="000000"/>
              </a:buClr>
              <a:buFont typeface="Arial"/>
              <a:buChar char="•"/>
            </a:pPr>
            <a:r>
              <a:rPr lang="es-ES" sz="56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Haga clic para modificar los estilos de texto del patrón</a:t>
            </a:r>
            <a:endParaRPr lang="en-US" sz="56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1371600" lvl="1" indent="-457200" defTabSz="18288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s-ES" sz="4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Segundo nivel</a:t>
            </a:r>
            <a:endParaRPr lang="en-US" sz="48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2286000" lvl="2" indent="-457200" defTabSz="18288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s-ES" sz="4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Tercer nivel</a:t>
            </a:r>
            <a:endParaRPr lang="en-US" sz="40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3200400" lvl="3" indent="-457200" defTabSz="18288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s-ES" sz="36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Cuarto nivel</a:t>
            </a:r>
            <a:endParaRPr lang="en-US" sz="36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4114440" lvl="4" indent="-457200" defTabSz="18288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s-ES" sz="36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Quinto nivel</a:t>
            </a:r>
            <a:endParaRPr lang="en-US" sz="36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35" name="PlaceHolder 4"/>
          <p:cNvSpPr>
            <a:spLocks noGrp="1"/>
          </p:cNvSpPr>
          <p:nvPr>
            <p:ph type="body"/>
          </p:nvPr>
        </p:nvSpPr>
        <p:spPr>
          <a:xfrm>
            <a:off x="12343680" y="3362400"/>
            <a:ext cx="10365480" cy="16473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/>
          <a:p>
            <a:pPr indent="0" defTabSz="1828800">
              <a:lnSpc>
                <a:spcPct val="90000"/>
              </a:lnSpc>
              <a:spcBef>
                <a:spcPts val="2001"/>
              </a:spcBef>
              <a:buNone/>
              <a:tabLst>
                <a:tab pos="0" algn="l"/>
              </a:tabLst>
            </a:pPr>
            <a:r>
              <a:rPr lang="es-ES" sz="4800" b="1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Haga clic para modificar los estilos de texto del patrón</a:t>
            </a:r>
            <a:endParaRPr lang="en-US" sz="48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36" name="PlaceHolder 5"/>
          <p:cNvSpPr>
            <a:spLocks noGrp="1"/>
          </p:cNvSpPr>
          <p:nvPr>
            <p:ph type="body"/>
          </p:nvPr>
        </p:nvSpPr>
        <p:spPr>
          <a:xfrm>
            <a:off x="12343680" y="5010120"/>
            <a:ext cx="10365480" cy="73688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457200" indent="-457200" defTabSz="1828800">
              <a:lnSpc>
                <a:spcPct val="90000"/>
              </a:lnSpc>
              <a:spcBef>
                <a:spcPts val="2001"/>
              </a:spcBef>
              <a:buClr>
                <a:srgbClr val="000000"/>
              </a:buClr>
              <a:buFont typeface="Arial"/>
              <a:buChar char="•"/>
            </a:pPr>
            <a:r>
              <a:rPr lang="es-ES" sz="56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Haga clic para modificar los estilos de texto del patrón</a:t>
            </a:r>
            <a:endParaRPr lang="en-US" sz="56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1371600" lvl="1" indent="-457200" defTabSz="18288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s-ES" sz="4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Segundo nivel</a:t>
            </a:r>
            <a:endParaRPr lang="en-US" sz="48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2286000" lvl="2" indent="-457200" defTabSz="18288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s-ES" sz="4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Tercer nivel</a:t>
            </a:r>
            <a:endParaRPr lang="en-US" sz="40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3200400" lvl="3" indent="-457200" defTabSz="18288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s-ES" sz="36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Cuarto nivel</a:t>
            </a:r>
            <a:endParaRPr lang="en-US" sz="36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4114440" lvl="4" indent="-457200" defTabSz="18288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s-ES" sz="36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Quinto nivel</a:t>
            </a:r>
            <a:endParaRPr lang="en-US" sz="36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37" name="PlaceHolder 6"/>
          <p:cNvSpPr>
            <a:spLocks noGrp="1"/>
          </p:cNvSpPr>
          <p:nvPr>
            <p:ph type="dt" idx="19"/>
          </p:nvPr>
        </p:nvSpPr>
        <p:spPr>
          <a:xfrm>
            <a:off x="1676160" y="12712680"/>
            <a:ext cx="5485680" cy="7297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457200">
              <a:lnSpc>
                <a:spcPct val="100000"/>
              </a:lnSpc>
              <a:buNone/>
              <a:defRPr lang="es-ES" sz="24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lang="es-ES" sz="24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&lt;fecha/hora&gt;</a:t>
            </a:r>
            <a:endParaRPr lang="es-ES" sz="2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8" name="PlaceHolder 7"/>
          <p:cNvSpPr>
            <a:spLocks noGrp="1"/>
          </p:cNvSpPr>
          <p:nvPr>
            <p:ph type="ftr" idx="20"/>
          </p:nvPr>
        </p:nvSpPr>
        <p:spPr>
          <a:xfrm>
            <a:off x="8076600" y="12712680"/>
            <a:ext cx="8228880" cy="7297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s-ES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s-ES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&lt;pie de página&gt;</a:t>
            </a:r>
          </a:p>
        </p:txBody>
      </p:sp>
      <p:sp>
        <p:nvSpPr>
          <p:cNvPr id="39" name="PlaceHolder 8"/>
          <p:cNvSpPr>
            <a:spLocks noGrp="1"/>
          </p:cNvSpPr>
          <p:nvPr>
            <p:ph type="sldNum" idx="21"/>
          </p:nvPr>
        </p:nvSpPr>
        <p:spPr>
          <a:xfrm>
            <a:off x="17220240" y="12712680"/>
            <a:ext cx="5485680" cy="7297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es-ES" sz="24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246DB2DC-CDE5-4B39-A949-5CA8CCA6B0C7}" type="slidenum">
              <a:rPr lang="es-ES" sz="24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‹Nº›</a:t>
            </a:fld>
            <a:endParaRPr lang="es-ES" sz="2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1676160" y="730080"/>
            <a:ext cx="21029400" cy="2650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defTabSz="1828800">
              <a:lnSpc>
                <a:spcPct val="90000"/>
              </a:lnSpc>
              <a:buNone/>
            </a:pPr>
            <a:r>
              <a:rPr lang="es-ES" sz="8800" b="0" u="none" strike="noStrike">
                <a:solidFill>
                  <a:schemeClr val="dk1"/>
                </a:solidFill>
                <a:effectLst/>
                <a:uFillTx/>
                <a:latin typeface="Calibri Light"/>
              </a:rPr>
              <a:t>Haga clic para modificar el estilo de título del patrón</a:t>
            </a:r>
            <a:endParaRPr lang="en-US" sz="88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dt" idx="22"/>
          </p:nvPr>
        </p:nvSpPr>
        <p:spPr>
          <a:xfrm>
            <a:off x="1676160" y="12712680"/>
            <a:ext cx="5485680" cy="7297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457200">
              <a:lnSpc>
                <a:spcPct val="100000"/>
              </a:lnSpc>
              <a:buNone/>
              <a:defRPr lang="es-ES" sz="24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lang="es-ES" sz="24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&lt;fecha/hora&gt;</a:t>
            </a:r>
            <a:endParaRPr lang="es-ES" sz="2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2" name="PlaceHolder 3"/>
          <p:cNvSpPr>
            <a:spLocks noGrp="1"/>
          </p:cNvSpPr>
          <p:nvPr>
            <p:ph type="ftr" idx="23"/>
          </p:nvPr>
        </p:nvSpPr>
        <p:spPr>
          <a:xfrm>
            <a:off x="8076600" y="12712680"/>
            <a:ext cx="8228880" cy="7297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s-ES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s-ES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&lt;pie de página&gt;</a:t>
            </a:r>
          </a:p>
        </p:txBody>
      </p:sp>
      <p:sp>
        <p:nvSpPr>
          <p:cNvPr id="43" name="PlaceHolder 4"/>
          <p:cNvSpPr>
            <a:spLocks noGrp="1"/>
          </p:cNvSpPr>
          <p:nvPr>
            <p:ph type="sldNum" idx="24"/>
          </p:nvPr>
        </p:nvSpPr>
        <p:spPr>
          <a:xfrm>
            <a:off x="17220240" y="12712680"/>
            <a:ext cx="5485680" cy="7297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es-ES" sz="24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75C48FF2-746E-4D7E-9075-5254C4274BB3}" type="slidenum">
              <a:rPr lang="es-ES" sz="24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‹Nº›</a:t>
            </a:fld>
            <a:endParaRPr lang="es-ES" sz="2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dt" idx="25"/>
          </p:nvPr>
        </p:nvSpPr>
        <p:spPr>
          <a:xfrm>
            <a:off x="1676160" y="12712680"/>
            <a:ext cx="5485680" cy="7297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457200">
              <a:lnSpc>
                <a:spcPct val="100000"/>
              </a:lnSpc>
              <a:buNone/>
              <a:defRPr lang="es-ES" sz="24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lang="es-ES" sz="24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&lt;fecha/hora&gt;</a:t>
            </a:r>
            <a:endParaRPr lang="es-ES" sz="2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ftr" idx="26"/>
          </p:nvPr>
        </p:nvSpPr>
        <p:spPr>
          <a:xfrm>
            <a:off x="8076600" y="12712680"/>
            <a:ext cx="8228880" cy="7297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s-ES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s-ES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&lt;pie de página&gt;</a:t>
            </a:r>
          </a:p>
        </p:txBody>
      </p:sp>
      <p:sp>
        <p:nvSpPr>
          <p:cNvPr id="46" name="PlaceHolder 3"/>
          <p:cNvSpPr>
            <a:spLocks noGrp="1"/>
          </p:cNvSpPr>
          <p:nvPr>
            <p:ph type="sldNum" idx="27"/>
          </p:nvPr>
        </p:nvSpPr>
        <p:spPr>
          <a:xfrm>
            <a:off x="17220240" y="12712680"/>
            <a:ext cx="5485680" cy="7297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es-ES" sz="24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0A01842A-8468-4F29-A6C4-C672DB1868B6}" type="slidenum">
              <a:rPr lang="es-ES" sz="24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‹Nº›</a:t>
            </a:fld>
            <a:endParaRPr lang="es-ES" sz="2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7" name="PlaceHolder 4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3800" cy="2289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Pulse para editar el formato del texto de título</a:t>
            </a:r>
          </a:p>
        </p:txBody>
      </p:sp>
      <p:sp>
        <p:nvSpPr>
          <p:cNvPr id="48" name="PlaceHolder 5"/>
          <p:cNvSpPr>
            <a:spLocks noGrp="1"/>
          </p:cNvSpPr>
          <p:nvPr>
            <p:ph type="body"/>
          </p:nvPr>
        </p:nvSpPr>
        <p:spPr>
          <a:xfrm>
            <a:off x="1218960" y="3209400"/>
            <a:ext cx="21943800" cy="7954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56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Pulse para editar el formato de texto del esquema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4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Segundo nivel del esquema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6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Tercer nivel del esquema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36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Cuarto nivel del esquema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Quinto nivel del esquema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Sexto nivel del esquema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Séptimo nivel del esquema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mailto:dpd@uca.es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Imagen 1"/>
          <p:cNvPicPr/>
          <p:nvPr/>
        </p:nvPicPr>
        <p:blipFill>
          <a:blip r:embed="rId2"/>
          <a:stretch/>
        </p:blipFill>
        <p:spPr>
          <a:xfrm>
            <a:off x="-720" y="0"/>
            <a:ext cx="24383520" cy="1371564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Imagen 56"/>
          <p:cNvPicPr/>
          <p:nvPr/>
        </p:nvPicPr>
        <p:blipFill>
          <a:blip r:embed="rId2"/>
          <a:stretch/>
        </p:blipFill>
        <p:spPr>
          <a:xfrm>
            <a:off x="-720" y="0"/>
            <a:ext cx="24383520" cy="13715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22" name="CuadroTexto 121"/>
          <p:cNvSpPr txBox="1"/>
          <p:nvPr/>
        </p:nvSpPr>
        <p:spPr>
          <a:xfrm>
            <a:off x="900000" y="1980000"/>
            <a:ext cx="23220000" cy="16200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 anchorCtr="1">
            <a:spAutoFit/>
          </a:bodyPr>
          <a:lstStyle/>
          <a:p>
            <a:pPr algn="ctr"/>
            <a:r>
              <a:rPr lang="es-ES" sz="5400" b="0" u="none" strike="noStrike">
                <a:solidFill>
                  <a:srgbClr val="FFFFFF"/>
                </a:solidFill>
                <a:effectLst/>
                <a:uFillTx/>
                <a:latin typeface="Arial"/>
              </a:rPr>
              <a:t>Los retos</a:t>
            </a:r>
          </a:p>
        </p:txBody>
      </p:sp>
      <p:sp>
        <p:nvSpPr>
          <p:cNvPr id="123" name="CuadroTexto 122"/>
          <p:cNvSpPr txBox="1"/>
          <p:nvPr/>
        </p:nvSpPr>
        <p:spPr>
          <a:xfrm>
            <a:off x="1440000" y="3600000"/>
            <a:ext cx="18720000" cy="10800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spAutoFit/>
          </a:bodyPr>
          <a:lstStyle/>
          <a:p>
            <a:r>
              <a:rPr lang="es-ES" sz="4000" b="0" u="none" strike="noStrike">
                <a:solidFill>
                  <a:srgbClr val="FFFFFF"/>
                </a:solidFill>
                <a:effectLst/>
                <a:uFillTx/>
                <a:latin typeface="Arial"/>
              </a:rPr>
              <a:t>La tecnología de otro tiempo</a:t>
            </a:r>
          </a:p>
        </p:txBody>
      </p:sp>
      <p:sp>
        <p:nvSpPr>
          <p:cNvPr id="124" name="CuadroTexto 123"/>
          <p:cNvSpPr txBox="1"/>
          <p:nvPr/>
        </p:nvSpPr>
        <p:spPr>
          <a:xfrm>
            <a:off x="1800000" y="5040000"/>
            <a:ext cx="18180000" cy="19800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spAutoFit/>
          </a:bodyPr>
          <a:lstStyle/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4000" b="0" u="none" strike="noStrike">
                <a:solidFill>
                  <a:srgbClr val="FFFFFF"/>
                </a:solidFill>
                <a:effectLst/>
                <a:uFillTx/>
                <a:latin typeface="Arial"/>
              </a:rPr>
              <a:t>Aplicaciones antiguas sin las que no se puede vivir.</a:t>
            </a: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4000" b="0" u="none" strike="noStrike">
                <a:solidFill>
                  <a:srgbClr val="FFFFFF"/>
                </a:solidFill>
                <a:effectLst/>
                <a:uFillTx/>
                <a:latin typeface="Arial"/>
              </a:rPr>
              <a:t>Aplicaciones difíciles de actualizar (ya no se mantiene).</a:t>
            </a: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4000" b="0" u="none" strike="noStrike">
                <a:solidFill>
                  <a:srgbClr val="FFFFFF"/>
                </a:solidFill>
                <a:effectLst/>
                <a:uFillTx/>
                <a:latin typeface="Arial"/>
              </a:rPr>
              <a:t>Aplicaciones al margen de los servicios TIC</a:t>
            </a:r>
          </a:p>
        </p:txBody>
      </p:sp>
      <p:sp>
        <p:nvSpPr>
          <p:cNvPr id="125" name="CuadroTexto 124"/>
          <p:cNvSpPr txBox="1"/>
          <p:nvPr/>
        </p:nvSpPr>
        <p:spPr>
          <a:xfrm>
            <a:off x="1440000" y="8100000"/>
            <a:ext cx="22140000" cy="16200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spAutoFit/>
          </a:bodyPr>
          <a:lstStyle/>
          <a:p>
            <a:r>
              <a:rPr lang="es-ES" sz="5400" b="0" u="none" strike="noStrike">
                <a:solidFill>
                  <a:srgbClr val="FFFFFF"/>
                </a:solidFill>
                <a:effectLst/>
                <a:uFillTx/>
                <a:latin typeface="Arial"/>
              </a:rPr>
              <a:t>PRIVACIDAD DESDE EL DISEÑO Y POR DEFECTO</a:t>
            </a:r>
          </a:p>
        </p:txBody>
      </p:sp>
      <p:sp>
        <p:nvSpPr>
          <p:cNvPr id="126" name="CuadroTexto 125"/>
          <p:cNvSpPr txBox="1"/>
          <p:nvPr/>
        </p:nvSpPr>
        <p:spPr>
          <a:xfrm>
            <a:off x="3060000" y="9540000"/>
            <a:ext cx="15660000" cy="12600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spAutoFit/>
          </a:bodyPr>
          <a:lstStyle/>
          <a:p>
            <a:r>
              <a:rPr lang="es-ES" sz="4000" b="0" u="none" strike="noStrike">
                <a:solidFill>
                  <a:srgbClr val="FFFFFF"/>
                </a:solidFill>
                <a:effectLst/>
                <a:uFillTx/>
                <a:latin typeface="Arial"/>
              </a:rPr>
              <a:t>Primero piensa, luego actúa</a:t>
            </a:r>
          </a:p>
        </p:txBody>
      </p:sp>
      <p:pic>
        <p:nvPicPr>
          <p:cNvPr id="127" name="Imagen 126"/>
          <p:cNvPicPr/>
          <p:nvPr/>
        </p:nvPicPr>
        <p:blipFill>
          <a:blip r:embed="rId3"/>
          <a:stretch/>
        </p:blipFill>
        <p:spPr>
          <a:xfrm>
            <a:off x="18000000" y="7920000"/>
            <a:ext cx="5940000" cy="522000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1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1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1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1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8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5" dur="1000" fill="hold"/>
                                        <p:tgtEl>
                                          <p:spTgt spid="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90"/>
                                          </p:val>
                                        </p:tav>
                                        <p:tav tm="80000">
                                          <p:val>
                                            <p:strVal val="90"/>
                                          </p:val>
                                        </p:tav>
                                        <p:tav tm="80000">
                                          <p:val>
                                            <p:strVal val="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" dur="1000" fill="hold"/>
                                        <p:tgtEl>
                                          <p:spTgt spid="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-1"/>
                                          </p:val>
                                        </p:tav>
                                        <p:tav tm="50000">
                                          <p:val>
                                            <p:strVal val="0.94999998807907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7" dur="1000" fill="hold"/>
                                        <p:tgtEl>
                                          <p:spTgt spid="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28" dur="1000"/>
                                        <p:tgtEl>
                                          <p:spTgt spid="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Imagen 55"/>
          <p:cNvPicPr/>
          <p:nvPr/>
        </p:nvPicPr>
        <p:blipFill>
          <a:blip r:embed="rId2"/>
          <a:stretch/>
        </p:blipFill>
        <p:spPr>
          <a:xfrm>
            <a:off x="-720" y="0"/>
            <a:ext cx="24383520" cy="13715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29" name="CuadroTexto 128"/>
          <p:cNvSpPr txBox="1"/>
          <p:nvPr/>
        </p:nvSpPr>
        <p:spPr>
          <a:xfrm>
            <a:off x="900000" y="1980000"/>
            <a:ext cx="23220000" cy="16200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 anchorCtr="1">
            <a:spAutoFit/>
          </a:bodyPr>
          <a:lstStyle/>
          <a:p>
            <a:pPr algn="ctr"/>
            <a:r>
              <a:rPr lang="es-ES" sz="5400" b="0" u="none" strike="noStrike">
                <a:solidFill>
                  <a:srgbClr val="FFFFFF"/>
                </a:solidFill>
                <a:effectLst/>
                <a:uFillTx/>
                <a:latin typeface="Arial"/>
              </a:rPr>
              <a:t>Los retos</a:t>
            </a:r>
          </a:p>
        </p:txBody>
      </p:sp>
      <p:sp>
        <p:nvSpPr>
          <p:cNvPr id="130" name="CuadroTexto 129"/>
          <p:cNvSpPr txBox="1"/>
          <p:nvPr/>
        </p:nvSpPr>
        <p:spPr>
          <a:xfrm>
            <a:off x="1440000" y="3600000"/>
            <a:ext cx="18720000" cy="10800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spAutoFit/>
          </a:bodyPr>
          <a:lstStyle/>
          <a:p>
            <a:r>
              <a:rPr lang="es-ES" sz="5400" b="0" u="none" strike="noStrike">
                <a:solidFill>
                  <a:srgbClr val="FFFFFF"/>
                </a:solidFill>
                <a:effectLst/>
                <a:uFillTx/>
                <a:latin typeface="Arial"/>
              </a:rPr>
              <a:t>Dr. Jekyll vs. Mr. Hyde</a:t>
            </a:r>
          </a:p>
        </p:txBody>
      </p:sp>
      <p:sp>
        <p:nvSpPr>
          <p:cNvPr id="131" name="CuadroTexto 130"/>
          <p:cNvSpPr txBox="1"/>
          <p:nvPr/>
        </p:nvSpPr>
        <p:spPr>
          <a:xfrm>
            <a:off x="2520000" y="5040000"/>
            <a:ext cx="18540000" cy="10800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spAutoFit/>
          </a:bodyPr>
          <a:lstStyle/>
          <a:p>
            <a:r>
              <a:rPr lang="es-ES" sz="4000" b="0" u="none" strike="noStrike">
                <a:solidFill>
                  <a:srgbClr val="FFFFFF"/>
                </a:solidFill>
                <a:effectLst/>
                <a:uFillTx/>
                <a:latin typeface="Arial"/>
              </a:rPr>
              <a:t>La falsa tensión entre la transparencia y la protección de datos</a:t>
            </a:r>
          </a:p>
        </p:txBody>
      </p:sp>
      <p:sp>
        <p:nvSpPr>
          <p:cNvPr id="132" name="CuadroTexto 131"/>
          <p:cNvSpPr txBox="1"/>
          <p:nvPr/>
        </p:nvSpPr>
        <p:spPr>
          <a:xfrm>
            <a:off x="1260000" y="7200000"/>
            <a:ext cx="17820000" cy="9000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spAutoFit/>
          </a:bodyPr>
          <a:lstStyle/>
          <a:p>
            <a:r>
              <a:rPr lang="es-ES" sz="4000" b="0" u="none" strike="noStrike">
                <a:solidFill>
                  <a:srgbClr val="FFFFFF"/>
                </a:solidFill>
                <a:effectLst/>
                <a:uFillTx/>
                <a:latin typeface="Arial"/>
              </a:rPr>
              <a:t>El peligro de la reidentificación </a:t>
            </a:r>
          </a:p>
        </p:txBody>
      </p:sp>
      <p:sp>
        <p:nvSpPr>
          <p:cNvPr id="133" name="CuadroTexto 132"/>
          <p:cNvSpPr txBox="1"/>
          <p:nvPr/>
        </p:nvSpPr>
        <p:spPr>
          <a:xfrm>
            <a:off x="1440000" y="8820000"/>
            <a:ext cx="19980000" cy="14400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spAutoFit/>
          </a:bodyPr>
          <a:lstStyle/>
          <a:p>
            <a:r>
              <a:rPr lang="es-ES" sz="4000" b="0" u="none" strike="noStrike">
                <a:solidFill>
                  <a:srgbClr val="FFFFFF"/>
                </a:solidFill>
                <a:effectLst/>
                <a:uFillTx/>
                <a:latin typeface="Arial"/>
              </a:rPr>
              <a:t>Las soluciones de la seudonimización y la anomización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11" dur="500"/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4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 additive="repl">
                                        <p:cTn id="16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" calcmode="lin" valueType="num">
                                      <p:cBhvr additive="repl">
                                        <p:cTn id="17" dur="2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8" dur="2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9" dur="2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Imagen 54"/>
          <p:cNvPicPr/>
          <p:nvPr/>
        </p:nvPicPr>
        <p:blipFill>
          <a:blip r:embed="rId2"/>
          <a:stretch/>
        </p:blipFill>
        <p:spPr>
          <a:xfrm>
            <a:off x="-720" y="0"/>
            <a:ext cx="24383520" cy="13715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35" name="CuadroTexto 134"/>
          <p:cNvSpPr txBox="1"/>
          <p:nvPr/>
        </p:nvSpPr>
        <p:spPr>
          <a:xfrm>
            <a:off x="900000" y="1980000"/>
            <a:ext cx="23220000" cy="16200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 anchorCtr="1">
            <a:spAutoFit/>
          </a:bodyPr>
          <a:lstStyle/>
          <a:p>
            <a:pPr algn="ctr"/>
            <a:r>
              <a:rPr lang="es-ES" sz="5400" b="0" u="none" strike="noStrike">
                <a:solidFill>
                  <a:srgbClr val="FFFFFF"/>
                </a:solidFill>
                <a:effectLst/>
                <a:uFillTx/>
                <a:latin typeface="Arial"/>
              </a:rPr>
              <a:t>Las amenazas</a:t>
            </a:r>
          </a:p>
        </p:txBody>
      </p:sp>
      <p:sp>
        <p:nvSpPr>
          <p:cNvPr id="136" name="CuadroTexto 135"/>
          <p:cNvSpPr txBox="1"/>
          <p:nvPr/>
        </p:nvSpPr>
        <p:spPr>
          <a:xfrm>
            <a:off x="1440000" y="3600000"/>
            <a:ext cx="18720000" cy="10800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spAutoFit/>
          </a:bodyPr>
          <a:lstStyle/>
          <a:p>
            <a:r>
              <a:rPr lang="es-ES" sz="5400" b="0" u="none" strike="noStrike">
                <a:solidFill>
                  <a:srgbClr val="FFFFFF"/>
                </a:solidFill>
                <a:effectLst/>
                <a:uFillTx/>
                <a:latin typeface="Arial"/>
              </a:rPr>
              <a:t>Los malos (que siempre han estado ahí)</a:t>
            </a:r>
          </a:p>
        </p:txBody>
      </p:sp>
      <p:sp>
        <p:nvSpPr>
          <p:cNvPr id="137" name="CuadroTexto 136"/>
          <p:cNvSpPr txBox="1"/>
          <p:nvPr/>
        </p:nvSpPr>
        <p:spPr>
          <a:xfrm>
            <a:off x="2160000" y="4860000"/>
            <a:ext cx="20160000" cy="12600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spAutoFit/>
          </a:bodyPr>
          <a:lstStyle/>
          <a:p>
            <a:r>
              <a:rPr lang="es-ES" sz="4000" b="0" u="none" strike="noStrike">
                <a:solidFill>
                  <a:srgbClr val="FFFFFF"/>
                </a:solidFill>
                <a:effectLst/>
                <a:uFillTx/>
                <a:latin typeface="Arial"/>
              </a:rPr>
              <a:t>El ransomware (el secuestro de datos). Empresas que se dedican a secuestrar tus datos y pedirte un rescate.</a:t>
            </a:r>
          </a:p>
        </p:txBody>
      </p:sp>
      <p:sp>
        <p:nvSpPr>
          <p:cNvPr id="138" name="CuadroTexto 137"/>
          <p:cNvSpPr txBox="1"/>
          <p:nvPr/>
        </p:nvSpPr>
        <p:spPr>
          <a:xfrm>
            <a:off x="2214720" y="7061760"/>
            <a:ext cx="19800000" cy="12243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spAutoFit/>
          </a:bodyPr>
          <a:lstStyle/>
          <a:p>
            <a:r>
              <a:rPr lang="es-ES" sz="4000" b="0" u="none" strike="noStrike">
                <a:solidFill>
                  <a:srgbClr val="FFFFFF"/>
                </a:solidFill>
                <a:effectLst/>
                <a:uFillTx/>
                <a:latin typeface="Arial"/>
              </a:rPr>
              <a:t>Los estafadores. Se aprovechan de los datos que pueblan internet para quitarte el dinero.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 additive="repl"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" calcmode="lin" valueType="num">
                                      <p:cBhvr additive="repl">
                                        <p:cTn id="8" dur="2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 additive="repl">
                                        <p:cTn id="1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" calcmode="lin" valueType="num">
                                      <p:cBhvr additive="repl">
                                        <p:cTn id="16" dur="2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7" dur="2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8" dur="2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Imagen 57"/>
          <p:cNvPicPr/>
          <p:nvPr/>
        </p:nvPicPr>
        <p:blipFill>
          <a:blip r:embed="rId2"/>
          <a:stretch/>
        </p:blipFill>
        <p:spPr>
          <a:xfrm>
            <a:off x="-720" y="0"/>
            <a:ext cx="24383520" cy="13715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40" name="CuadroTexto 139"/>
          <p:cNvSpPr txBox="1"/>
          <p:nvPr/>
        </p:nvSpPr>
        <p:spPr>
          <a:xfrm>
            <a:off x="900000" y="1980000"/>
            <a:ext cx="23220000" cy="16200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 anchorCtr="1">
            <a:spAutoFit/>
          </a:bodyPr>
          <a:lstStyle/>
          <a:p>
            <a:pPr algn="ctr"/>
            <a:r>
              <a:rPr lang="es-ES" sz="5400" b="0" u="none" strike="noStrike">
                <a:solidFill>
                  <a:srgbClr val="FFFFFF"/>
                </a:solidFill>
                <a:effectLst/>
                <a:uFillTx/>
                <a:latin typeface="Arial"/>
              </a:rPr>
              <a:t>Las amenazas</a:t>
            </a:r>
          </a:p>
        </p:txBody>
      </p:sp>
      <p:sp>
        <p:nvSpPr>
          <p:cNvPr id="141" name="CuadroTexto 140"/>
          <p:cNvSpPr txBox="1"/>
          <p:nvPr/>
        </p:nvSpPr>
        <p:spPr>
          <a:xfrm>
            <a:off x="1440000" y="3600000"/>
            <a:ext cx="18720000" cy="10800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spAutoFit/>
          </a:bodyPr>
          <a:lstStyle/>
          <a:p>
            <a:r>
              <a:rPr lang="es-ES" sz="5400" b="0" u="none" strike="noStrike">
                <a:solidFill>
                  <a:srgbClr val="FFFFFF"/>
                </a:solidFill>
                <a:effectLst/>
                <a:uFillTx/>
                <a:latin typeface="Arial"/>
              </a:rPr>
              <a:t>Minority Report</a:t>
            </a:r>
          </a:p>
        </p:txBody>
      </p:sp>
      <p:sp>
        <p:nvSpPr>
          <p:cNvPr id="142" name="CuadroTexto 141"/>
          <p:cNvSpPr txBox="1"/>
          <p:nvPr/>
        </p:nvSpPr>
        <p:spPr>
          <a:xfrm>
            <a:off x="2160000" y="5148000"/>
            <a:ext cx="20160000" cy="12600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spAutoFit/>
          </a:bodyPr>
          <a:lstStyle/>
          <a:p>
            <a:r>
              <a:rPr lang="es-ES" sz="4000" b="0" u="none" strike="noStrike">
                <a:solidFill>
                  <a:srgbClr val="FFFFFF"/>
                </a:solidFill>
                <a:effectLst/>
                <a:uFillTx/>
                <a:latin typeface="Arial"/>
              </a:rPr>
              <a:t>Creer que la tecnología no se equivoca.</a:t>
            </a:r>
          </a:p>
        </p:txBody>
      </p:sp>
      <p:sp>
        <p:nvSpPr>
          <p:cNvPr id="143" name="CuadroTexto 142"/>
          <p:cNvSpPr txBox="1"/>
          <p:nvPr/>
        </p:nvSpPr>
        <p:spPr>
          <a:xfrm>
            <a:off x="2160000" y="6515640"/>
            <a:ext cx="19800000" cy="12243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spAutoFit/>
          </a:bodyPr>
          <a:lstStyle/>
          <a:p>
            <a:r>
              <a:rPr lang="es-ES" sz="4000" b="0" u="none" strike="noStrike">
                <a:solidFill>
                  <a:srgbClr val="FFFFFF"/>
                </a:solidFill>
                <a:effectLst/>
                <a:uFillTx/>
                <a:latin typeface="Arial"/>
              </a:rPr>
              <a:t>Los sesgos. La IA se ha entrenado con datos antiguos, racistas, machistas, xenófobos y produce resultados antiguos, racistas, machistas, xenófobos</a:t>
            </a:r>
          </a:p>
        </p:txBody>
      </p:sp>
      <p:sp>
        <p:nvSpPr>
          <p:cNvPr id="144" name="CuadroTexto 143"/>
          <p:cNvSpPr txBox="1"/>
          <p:nvPr/>
        </p:nvSpPr>
        <p:spPr>
          <a:xfrm>
            <a:off x="2340000" y="8280000"/>
            <a:ext cx="19800000" cy="16200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spAutoFit/>
          </a:bodyPr>
          <a:lstStyle/>
          <a:p>
            <a:r>
              <a:rPr lang="es-ES" sz="4000" b="0" u="none" strike="noStrike">
                <a:solidFill>
                  <a:srgbClr val="FFFFFF"/>
                </a:solidFill>
                <a:effectLst/>
                <a:uFillTx/>
                <a:latin typeface="Arial"/>
              </a:rPr>
              <a:t>La Caja Negra o la Chistera del Mago: Del sombrero sale un conejo, pero no hay nada o yo no puedo explicarlo.</a:t>
            </a:r>
          </a:p>
        </p:txBody>
      </p:sp>
      <p:sp>
        <p:nvSpPr>
          <p:cNvPr id="145" name="CuadroTexto 144"/>
          <p:cNvSpPr txBox="1"/>
          <p:nvPr/>
        </p:nvSpPr>
        <p:spPr>
          <a:xfrm>
            <a:off x="1260000" y="10800000"/>
            <a:ext cx="21960000" cy="16200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spAutoFit/>
          </a:bodyPr>
          <a:lstStyle/>
          <a:p>
            <a:r>
              <a:rPr lang="es-ES" sz="4800" b="0" u="none" strike="noStrike">
                <a:solidFill>
                  <a:srgbClr val="FFFFFF"/>
                </a:solidFill>
                <a:effectLst/>
                <a:uFillTx/>
                <a:latin typeface="Arial"/>
              </a:rPr>
              <a:t>La necesidad de intervención humana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 additive="repl"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" calcmode="lin" valueType="num">
                                      <p:cBhvr additive="repl">
                                        <p:cTn id="8" dur="2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 additive="repl">
                                        <p:cTn id="1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" calcmode="lin" valueType="num">
                                      <p:cBhvr additive="repl">
                                        <p:cTn id="16" dur="2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7" dur="2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8" dur="2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4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 additive="repl">
                                        <p:cTn id="2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" calcmode="lin" valueType="num">
                                      <p:cBhvr additive="repl">
                                        <p:cTn id="24" dur="2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5" dur="2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6" dur="2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1" dur="1000" fill="hold"/>
                                        <p:tgtEl>
                                          <p:spTgt spid="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2" dur="1000" fill="hold"/>
                                        <p:tgtEl>
                                          <p:spTgt spid="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3" dur="1000" fill="hold"/>
                                        <p:tgtEl>
                                          <p:spTgt spid="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34" dur="1000"/>
                                        <p:tgtEl>
                                          <p:spTgt spid="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Imagen 52"/>
          <p:cNvPicPr/>
          <p:nvPr/>
        </p:nvPicPr>
        <p:blipFill>
          <a:blip r:embed="rId2"/>
          <a:stretch/>
        </p:blipFill>
        <p:spPr>
          <a:xfrm>
            <a:off x="-720" y="0"/>
            <a:ext cx="24383520" cy="13715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47" name="CuadroTexto 146"/>
          <p:cNvSpPr txBox="1"/>
          <p:nvPr/>
        </p:nvSpPr>
        <p:spPr>
          <a:xfrm>
            <a:off x="900000" y="1980000"/>
            <a:ext cx="23220000" cy="16200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 anchorCtr="1">
            <a:spAutoFit/>
          </a:bodyPr>
          <a:lstStyle/>
          <a:p>
            <a:pPr algn="ctr"/>
            <a:r>
              <a:rPr lang="es-ES" sz="5400" b="0" u="none" strike="noStrike">
                <a:solidFill>
                  <a:srgbClr val="FFFFFF"/>
                </a:solidFill>
                <a:effectLst/>
                <a:uFillTx/>
                <a:latin typeface="Arial"/>
              </a:rPr>
              <a:t>Las oportunidades</a:t>
            </a:r>
          </a:p>
        </p:txBody>
      </p:sp>
      <p:sp>
        <p:nvSpPr>
          <p:cNvPr id="148" name="CuadroTexto 147"/>
          <p:cNvSpPr txBox="1"/>
          <p:nvPr/>
        </p:nvSpPr>
        <p:spPr>
          <a:xfrm>
            <a:off x="720000" y="3420000"/>
            <a:ext cx="18000000" cy="12600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spAutoFit/>
          </a:bodyPr>
          <a:lstStyle/>
          <a:p>
            <a:r>
              <a:rPr lang="es-ES" sz="4000" b="0" u="none" strike="noStrike">
                <a:solidFill>
                  <a:srgbClr val="FFFFFF"/>
                </a:solidFill>
                <a:effectLst/>
                <a:uFillTx/>
                <a:latin typeface="Arial"/>
              </a:rPr>
              <a:t>No somos Google ni Facebook</a:t>
            </a:r>
          </a:p>
        </p:txBody>
      </p:sp>
      <p:sp>
        <p:nvSpPr>
          <p:cNvPr id="149" name="CuadroTexto 148"/>
          <p:cNvSpPr txBox="1"/>
          <p:nvPr/>
        </p:nvSpPr>
        <p:spPr>
          <a:xfrm>
            <a:off x="1440000" y="4500000"/>
            <a:ext cx="16200000" cy="10800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spAutoFit/>
          </a:bodyPr>
          <a:lstStyle/>
          <a:p>
            <a:r>
              <a:rPr lang="es-ES" sz="4000" b="0" u="none" strike="noStrike">
                <a:solidFill>
                  <a:srgbClr val="FFFFFF"/>
                </a:solidFill>
                <a:effectLst/>
                <a:uFillTx/>
                <a:latin typeface="Arial"/>
              </a:rPr>
              <a:t>No espiamos a la gente para venderles cosas que no necesita.</a:t>
            </a:r>
          </a:p>
        </p:txBody>
      </p:sp>
      <p:sp>
        <p:nvSpPr>
          <p:cNvPr id="150" name="CuadroTexto 149"/>
          <p:cNvSpPr txBox="1"/>
          <p:nvPr/>
        </p:nvSpPr>
        <p:spPr>
          <a:xfrm>
            <a:off x="1440000" y="5580000"/>
            <a:ext cx="21960000" cy="12243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spAutoFit/>
          </a:bodyPr>
          <a:lstStyle/>
          <a:p>
            <a:r>
              <a:rPr lang="es-ES" sz="4000" b="0" u="none" strike="noStrike">
                <a:solidFill>
                  <a:srgbClr val="FFFFFF"/>
                </a:solidFill>
                <a:effectLst/>
                <a:uFillTx/>
                <a:latin typeface="Arial"/>
              </a:rPr>
              <a:t>Podemos ofrecer a los ciudadanos la seguridad de que sus datos están a salvo.</a:t>
            </a:r>
          </a:p>
        </p:txBody>
      </p:sp>
      <p:sp>
        <p:nvSpPr>
          <p:cNvPr id="151" name="CuadroTexto 150"/>
          <p:cNvSpPr txBox="1"/>
          <p:nvPr/>
        </p:nvSpPr>
        <p:spPr>
          <a:xfrm>
            <a:off x="1440000" y="7055640"/>
            <a:ext cx="19980000" cy="40593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s-ES" sz="4000" b="0" u="none" strike="noStrike">
                <a:solidFill>
                  <a:srgbClr val="FFFFFF"/>
                </a:solidFill>
                <a:effectLst/>
                <a:uFillTx/>
                <a:latin typeface="Arial"/>
              </a:rPr>
              <a:t>Podemos ser proactivos y poner la necesidad de los ciudadanos en el centro de nuestra gestión.</a:t>
            </a:r>
            <a:endParaRPr lang="es-ES" sz="4000" b="0" u="none" strike="noStrike">
              <a:solidFill>
                <a:srgbClr val="FFFFFF"/>
              </a:solidFill>
              <a:effectLst/>
              <a:uFillTx/>
              <a:latin typeface="Arial"/>
              <a:ea typeface="Noto Sans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4000" b="0" u="none" strike="noStrike">
                <a:solidFill>
                  <a:srgbClr val="FFFFFF"/>
                </a:solidFill>
                <a:effectLst/>
                <a:uFillTx/>
                <a:latin typeface="Arial"/>
              </a:rPr>
              <a:t>No hay necesidad de pedir un documento que ya tengo.</a:t>
            </a:r>
            <a:endParaRPr lang="es-ES" sz="4000" b="0" u="none" strike="noStrike">
              <a:solidFill>
                <a:srgbClr val="FFFFFF"/>
              </a:solidFill>
              <a:effectLst/>
              <a:uFillTx/>
              <a:latin typeface="Arial"/>
              <a:ea typeface="Noto Sans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4000" b="0" u="none" strike="noStrike">
                <a:solidFill>
                  <a:srgbClr val="FFFFFF"/>
                </a:solidFill>
                <a:effectLst/>
                <a:uFillTx/>
                <a:latin typeface="Arial"/>
              </a:rPr>
              <a:t>No hay necesidad de pedir un documento que me pueden facilitar otras administraciones.</a:t>
            </a:r>
            <a:endParaRPr lang="es-ES" sz="4000" b="0" u="none" strike="noStrike">
              <a:solidFill>
                <a:srgbClr val="FFFFFF"/>
              </a:solidFill>
              <a:effectLst/>
              <a:uFillTx/>
              <a:latin typeface="Arial"/>
              <a:ea typeface="Noto Sans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4000" b="0" u="none" strike="noStrike">
                <a:solidFill>
                  <a:srgbClr val="FFFFFF"/>
                </a:solidFill>
                <a:effectLst/>
                <a:uFillTx/>
                <a:latin typeface="Arial"/>
              </a:rPr>
              <a:t>Podemos anticiparnos a las necesidades ciudadanas.</a:t>
            </a:r>
            <a:endParaRPr lang="es-ES" sz="4000" b="0" u="none" strike="noStrike">
              <a:solidFill>
                <a:srgbClr val="FFFFFF"/>
              </a:solidFill>
              <a:effectLst/>
              <a:uFillTx/>
              <a:latin typeface="Arial"/>
              <a:ea typeface="Noto Sans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4000" b="0" u="none" strike="noStrike">
                <a:solidFill>
                  <a:srgbClr val="FFFFFF"/>
                </a:solidFill>
                <a:effectLst/>
                <a:uFillTx/>
                <a:latin typeface="Arial"/>
              </a:rPr>
              <a:t>Podemos agilizar los procedimientos.</a:t>
            </a:r>
            <a:endParaRPr lang="es-ES" sz="4000" b="0" u="none" strike="noStrike">
              <a:solidFill>
                <a:srgbClr val="FFFFFF"/>
              </a:solidFill>
              <a:effectLst/>
              <a:uFillTx/>
              <a:latin typeface="Arial"/>
              <a:ea typeface="Noto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 additive="repl">
                                        <p:cTn id="7" dur="500"/>
                                        <p:tgtEl>
                                          <p:spTgt spid="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 additive="repl">
                                        <p:cTn id="12" dur="500"/>
                                        <p:tgtEl>
                                          <p:spTgt spid="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 additive="repl">
                                        <p:cTn id="17" dur="500"/>
                                        <p:tgtEl>
                                          <p:spTgt spid="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 additive="repl">
                                        <p:cTn id="22" dur="500"/>
                                        <p:tgtEl>
                                          <p:spTgt spid="1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 additive="repl">
                                        <p:cTn id="27" dur="500"/>
                                        <p:tgtEl>
                                          <p:spTgt spid="1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 additive="repl">
                                        <p:cTn id="32" dur="500"/>
                                        <p:tgtEl>
                                          <p:spTgt spid="1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 additive="repl">
                                        <p:cTn id="37" dur="500"/>
                                        <p:tgtEl>
                                          <p:spTgt spid="1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 additive="repl">
                                        <p:cTn id="42" dur="500"/>
                                        <p:tgtEl>
                                          <p:spTgt spid="1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Imagen 58"/>
          <p:cNvPicPr/>
          <p:nvPr/>
        </p:nvPicPr>
        <p:blipFill>
          <a:blip r:embed="rId2"/>
          <a:stretch/>
        </p:blipFill>
        <p:spPr>
          <a:xfrm>
            <a:off x="-720" y="0"/>
            <a:ext cx="24383520" cy="13715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53" name="CuadroTexto 152"/>
          <p:cNvSpPr txBox="1"/>
          <p:nvPr/>
        </p:nvSpPr>
        <p:spPr>
          <a:xfrm>
            <a:off x="900000" y="1980000"/>
            <a:ext cx="23220000" cy="16200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 anchorCtr="1">
            <a:spAutoFit/>
          </a:bodyPr>
          <a:lstStyle/>
          <a:p>
            <a:pPr algn="ctr"/>
            <a:r>
              <a:rPr lang="es-ES" sz="5400" b="0" u="none" strike="noStrike">
                <a:solidFill>
                  <a:srgbClr val="FFFFFF"/>
                </a:solidFill>
                <a:effectLst/>
                <a:uFillTx/>
                <a:latin typeface="Arial"/>
              </a:rPr>
              <a:t>Las oportunidades</a:t>
            </a:r>
          </a:p>
        </p:txBody>
      </p:sp>
      <p:sp>
        <p:nvSpPr>
          <p:cNvPr id="154" name="CuadroTexto 153"/>
          <p:cNvSpPr txBox="1"/>
          <p:nvPr/>
        </p:nvSpPr>
        <p:spPr>
          <a:xfrm>
            <a:off x="720000" y="3420000"/>
            <a:ext cx="18000000" cy="12600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spAutoFit/>
          </a:bodyPr>
          <a:lstStyle/>
          <a:p>
            <a:r>
              <a:rPr lang="es-ES" sz="4000" b="0" u="none" strike="noStrike">
                <a:solidFill>
                  <a:srgbClr val="FFFFFF"/>
                </a:solidFill>
                <a:effectLst/>
                <a:uFillTx/>
                <a:latin typeface="Arial"/>
              </a:rPr>
              <a:t>Es hora de hacer limpieza con la excusa del RGPD</a:t>
            </a:r>
          </a:p>
        </p:txBody>
      </p:sp>
      <p:sp>
        <p:nvSpPr>
          <p:cNvPr id="155" name="CuadroTexto 154"/>
          <p:cNvSpPr txBox="1"/>
          <p:nvPr/>
        </p:nvSpPr>
        <p:spPr>
          <a:xfrm>
            <a:off x="1440000" y="4500000"/>
            <a:ext cx="21600000" cy="12243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spAutoFit/>
          </a:bodyPr>
          <a:lstStyle/>
          <a:p>
            <a:r>
              <a:rPr lang="es-ES" sz="4000" b="0" u="none" strike="noStrike">
                <a:solidFill>
                  <a:srgbClr val="FFFFFF"/>
                </a:solidFill>
                <a:effectLst/>
                <a:uFillTx/>
                <a:latin typeface="Arial"/>
              </a:rPr>
              <a:t>Aplica el principio de minimización (¿de verdad ese dato es necesario y útil para lo que quiero hacer?)</a:t>
            </a:r>
          </a:p>
        </p:txBody>
      </p:sp>
      <p:sp>
        <p:nvSpPr>
          <p:cNvPr id="156" name="CuadroTexto 155"/>
          <p:cNvSpPr txBox="1"/>
          <p:nvPr/>
        </p:nvSpPr>
        <p:spPr>
          <a:xfrm>
            <a:off x="1440000" y="5831280"/>
            <a:ext cx="21960000" cy="12243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spAutoFit/>
          </a:bodyPr>
          <a:lstStyle/>
          <a:p>
            <a:r>
              <a:rPr lang="es-ES" sz="4000" b="0" u="none" strike="noStrike">
                <a:solidFill>
                  <a:srgbClr val="FFFFFF"/>
                </a:solidFill>
                <a:effectLst/>
                <a:uFillTx/>
                <a:latin typeface="Arial"/>
              </a:rPr>
              <a:t>Pregúntate si el dato debe estar actualizado y cuándo y cómo se actualizó.</a:t>
            </a:r>
          </a:p>
        </p:txBody>
      </p:sp>
      <p:sp>
        <p:nvSpPr>
          <p:cNvPr id="157" name="CuadroTexto 156"/>
          <p:cNvSpPr txBox="1"/>
          <p:nvPr/>
        </p:nvSpPr>
        <p:spPr>
          <a:xfrm>
            <a:off x="1440000" y="7055640"/>
            <a:ext cx="19980000" cy="12243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s-ES" sz="4000" b="0" u="none" strike="noStrike">
                <a:solidFill>
                  <a:srgbClr val="FFFFFF"/>
                </a:solidFill>
                <a:effectLst/>
                <a:uFillTx/>
                <a:latin typeface="Arial"/>
              </a:rPr>
              <a:t>¿De verdad tengo que conservar todos estos datos? ¿Me sirven igualmente si los anonimizo?</a:t>
            </a:r>
            <a:endParaRPr lang="es-ES" sz="4000" b="0" u="none" strike="noStrike">
              <a:solidFill>
                <a:srgbClr val="FFFFFF"/>
              </a:solidFill>
              <a:effectLst/>
              <a:uFillTx/>
              <a:latin typeface="Arial"/>
              <a:ea typeface="Noto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 additive="repl">
                                        <p:cTn id="7" dur="500"/>
                                        <p:tgtEl>
                                          <p:spTgt spid="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 additive="repl">
                                        <p:cTn id="12" dur="500"/>
                                        <p:tgtEl>
                                          <p:spTgt spid="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 additive="repl">
                                        <p:cTn id="17" dur="500"/>
                                        <p:tgtEl>
                                          <p:spTgt spid="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 additive="repl">
                                        <p:cTn id="22" dur="500"/>
                                        <p:tgtEl>
                                          <p:spTgt spid="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Imagen 53"/>
          <p:cNvPicPr/>
          <p:nvPr/>
        </p:nvPicPr>
        <p:blipFill>
          <a:blip r:embed="rId2"/>
          <a:stretch/>
        </p:blipFill>
        <p:spPr>
          <a:xfrm>
            <a:off x="-720" y="0"/>
            <a:ext cx="24383520" cy="13715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59" name="CuadroTexto 158"/>
          <p:cNvSpPr txBox="1"/>
          <p:nvPr/>
        </p:nvSpPr>
        <p:spPr>
          <a:xfrm>
            <a:off x="900000" y="1980000"/>
            <a:ext cx="23220000" cy="16200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 anchorCtr="1">
            <a:spAutoFit/>
          </a:bodyPr>
          <a:lstStyle/>
          <a:p>
            <a:pPr algn="ctr"/>
            <a:r>
              <a:rPr lang="es-ES" sz="5400" b="0" u="none" strike="noStrike">
                <a:solidFill>
                  <a:srgbClr val="FFFFFF"/>
                </a:solidFill>
                <a:effectLst/>
                <a:uFillTx/>
                <a:latin typeface="Arial"/>
              </a:rPr>
              <a:t>Y ahora ¿qué?</a:t>
            </a:r>
          </a:p>
        </p:txBody>
      </p:sp>
      <p:sp>
        <p:nvSpPr>
          <p:cNvPr id="160" name="CuadroTexto 159"/>
          <p:cNvSpPr txBox="1"/>
          <p:nvPr/>
        </p:nvSpPr>
        <p:spPr>
          <a:xfrm>
            <a:off x="1080000" y="4140000"/>
            <a:ext cx="21600000" cy="14400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spAutoFit/>
          </a:bodyPr>
          <a:lstStyle/>
          <a:p>
            <a:r>
              <a:rPr lang="es-ES" sz="4000" b="0" u="none" strike="noStrike">
                <a:solidFill>
                  <a:srgbClr val="FFFFFF"/>
                </a:solidFill>
                <a:effectLst/>
                <a:uFillTx/>
                <a:latin typeface="Arial"/>
              </a:rPr>
              <a:t>Llega el fin de semana, así que disfrútalo.</a:t>
            </a:r>
          </a:p>
        </p:txBody>
      </p:sp>
      <p:sp>
        <p:nvSpPr>
          <p:cNvPr id="161" name="CuadroTexto 160"/>
          <p:cNvSpPr txBox="1"/>
          <p:nvPr/>
        </p:nvSpPr>
        <p:spPr>
          <a:xfrm>
            <a:off x="1080000" y="5040000"/>
            <a:ext cx="20340000" cy="18000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spAutoFit/>
          </a:bodyPr>
          <a:lstStyle/>
          <a:p>
            <a:r>
              <a:rPr lang="es-ES" sz="4000" b="0" u="none" strike="noStrike">
                <a:solidFill>
                  <a:srgbClr val="FFFFFF"/>
                </a:solidFill>
                <a:effectLst/>
                <a:uFillTx/>
                <a:latin typeface="Arial"/>
              </a:rPr>
              <a:t>Pero el lunes, el lunes recuerda esto:</a:t>
            </a:r>
          </a:p>
        </p:txBody>
      </p:sp>
      <p:sp>
        <p:nvSpPr>
          <p:cNvPr id="162" name="CuadroTexto 161"/>
          <p:cNvSpPr txBox="1"/>
          <p:nvPr/>
        </p:nvSpPr>
        <p:spPr>
          <a:xfrm>
            <a:off x="3060000" y="6300000"/>
            <a:ext cx="20340000" cy="29253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spAutoFit/>
          </a:bodyPr>
          <a:lstStyle/>
          <a:p>
            <a:r>
              <a:rPr lang="es-ES" sz="4000" b="0" u="none" strike="noStrike">
                <a:solidFill>
                  <a:srgbClr val="FFFFFF"/>
                </a:solidFill>
                <a:effectLst/>
                <a:uFillTx/>
                <a:latin typeface="Arial"/>
              </a:rPr>
              <a:t>Se un cotilla del dato (pero en el buen sentido, no mires datos que no necesitas), así que mira los datos que manejas y pregúntate:</a:t>
            </a: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4000" b="0" u="none" strike="noStrike">
                <a:solidFill>
                  <a:srgbClr val="FFFFFF"/>
                </a:solidFill>
                <a:effectLst/>
                <a:uFillTx/>
                <a:latin typeface="Arial"/>
                <a:ea typeface="Noto Sans"/>
              </a:rPr>
              <a:t>¿Necesitamos</a:t>
            </a:r>
            <a:r>
              <a:rPr lang="es-ES" sz="4000" b="0" u="none" strike="noStrike">
                <a:solidFill>
                  <a:srgbClr val="FFFFFF"/>
                </a:solidFill>
                <a:effectLst/>
                <a:uFillTx/>
                <a:latin typeface="Arial"/>
              </a:rPr>
              <a:t> de verdad este dato?</a:t>
            </a: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4000" b="0" u="none" strike="noStrike">
                <a:solidFill>
                  <a:srgbClr val="FFFFFF"/>
                </a:solidFill>
                <a:effectLst/>
                <a:uFillTx/>
                <a:latin typeface="Arial"/>
              </a:rPr>
              <a:t>¿Este programa/producto que compro o contrato es seguro?¿Cumple con el RGPD?</a:t>
            </a: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4000" b="0" u="none" strike="noStrike">
                <a:solidFill>
                  <a:srgbClr val="FFFFFF"/>
                </a:solidFill>
                <a:effectLst/>
                <a:uFillTx/>
                <a:latin typeface="Arial"/>
              </a:rPr>
              <a:t>¿Cuánto tiempo tengo que conservar estos datos?¿Me sirven igual si los anonimizo?</a:t>
            </a:r>
          </a:p>
        </p:txBody>
      </p:sp>
      <p:sp>
        <p:nvSpPr>
          <p:cNvPr id="163" name="CuadroTexto 162"/>
          <p:cNvSpPr txBox="1"/>
          <p:nvPr/>
        </p:nvSpPr>
        <p:spPr>
          <a:xfrm>
            <a:off x="3060000" y="9900000"/>
            <a:ext cx="20340000" cy="17913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spAutoFit/>
          </a:bodyPr>
          <a:lstStyle/>
          <a:p>
            <a:r>
              <a:rPr lang="es-ES" sz="4000" b="0" u="none" strike="noStrike">
                <a:solidFill>
                  <a:srgbClr val="FFFFFF"/>
                </a:solidFill>
                <a:effectLst/>
                <a:uFillTx/>
                <a:latin typeface="Arial"/>
              </a:rPr>
              <a:t>Habla con el de al lado (El DPD no muerde y en el fondo no es tan malo). Si vas a contratar un producto que trata o puede tratar datos personales habla con él. Informática, Gabinete Jurídico y DPD deben ir de la mano.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4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 additive="repl">
                                        <p:cTn id="1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" calcmode="lin" valueType="num">
                                      <p:cBhvr additive="repl">
                                        <p:cTn id="14" dur="2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5" dur="2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6" dur="2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21" dur="500"/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26" dur="500"/>
                                        <p:tgtEl>
                                          <p:spTgt spid="1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31" dur="500"/>
                                        <p:tgtEl>
                                          <p:spTgt spid="1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36" dur="500"/>
                                        <p:tgtEl>
                                          <p:spTgt spid="1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41" dur="500"/>
                                        <p:tgtEl>
                                          <p:spTgt spid="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Imagen 7"/>
          <p:cNvPicPr/>
          <p:nvPr/>
        </p:nvPicPr>
        <p:blipFill>
          <a:blip r:embed="rId2"/>
          <a:stretch/>
        </p:blipFill>
        <p:spPr>
          <a:xfrm>
            <a:off x="-720" y="0"/>
            <a:ext cx="24383520" cy="13715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65" name="CuadroTexto 164"/>
          <p:cNvSpPr txBox="1"/>
          <p:nvPr/>
        </p:nvSpPr>
        <p:spPr>
          <a:xfrm>
            <a:off x="7020000" y="2700000"/>
            <a:ext cx="7020000" cy="2160000"/>
          </a:xfrm>
          <a:prstGeom prst="rect">
            <a:avLst/>
          </a:prstGeom>
        </p:spPr>
        <p:txBody>
          <a:bodyPr wrap="none" lIns="94680" tIns="51480" rIns="94680" bIns="51480" anchor="ctr" anchorCtr="1">
            <a:prstTxWarp prst="textPlain">
              <a:avLst>
                <a:gd name="adj" fmla="val 50888"/>
              </a:avLst>
            </a:prstTxWarp>
            <a:noAutofit/>
          </a:bodyPr>
          <a:lstStyle/>
          <a:p>
            <a:pPr>
              <a:lnSpc>
                <a:spcPct val="100000"/>
              </a:lnSpc>
            </a:pPr>
            <a:r>
              <a:rPr lang="es-ES" sz="2400" b="1" u="none" strike="noStrike">
                <a:ln w="0">
                  <a:noFill/>
                </a:ln>
                <a:solidFill>
                  <a:srgbClr val="EEEEEE"/>
                </a:solidFill>
                <a:uFillTx/>
                <a:latin typeface="Noto Sans"/>
                <a:ea typeface="MS Gothic"/>
              </a:rPr>
              <a:t>RECUERDA</a:t>
            </a:r>
          </a:p>
          <a:p>
            <a:pPr>
              <a:lnSpc>
                <a:spcPct val="100000"/>
              </a:lnSpc>
            </a:pPr>
            <a:endParaRPr lang="es-ES" sz="2400" b="1" u="none" strike="noStrike">
              <a:ln w="0">
                <a:noFill/>
              </a:ln>
              <a:solidFill>
                <a:srgbClr val="EEEEEE"/>
              </a:solidFill>
              <a:uFillTx/>
              <a:latin typeface="Noto Sans"/>
              <a:ea typeface="MS Gothic"/>
            </a:endParaRPr>
          </a:p>
        </p:txBody>
      </p:sp>
      <p:sp>
        <p:nvSpPr>
          <p:cNvPr id="166" name="CuadroTexto 165"/>
          <p:cNvSpPr txBox="1"/>
          <p:nvPr/>
        </p:nvSpPr>
        <p:spPr>
          <a:xfrm>
            <a:off x="1800000" y="4860000"/>
            <a:ext cx="21060000" cy="19800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spAutoFit/>
          </a:bodyPr>
          <a:lstStyle/>
          <a:p>
            <a:r>
              <a:rPr lang="es-ES" sz="4000" b="0" u="none" strike="noStrike">
                <a:solidFill>
                  <a:srgbClr val="FFFFFF"/>
                </a:solidFill>
                <a:effectLst/>
                <a:uFillTx/>
                <a:latin typeface="Arial"/>
              </a:rPr>
              <a:t>La protección de datos NO es el FRENO de la innovación ni de la mejora</a:t>
            </a:r>
          </a:p>
        </p:txBody>
      </p:sp>
      <p:sp>
        <p:nvSpPr>
          <p:cNvPr id="167" name="CuadroTexto 166"/>
          <p:cNvSpPr txBox="1"/>
          <p:nvPr/>
        </p:nvSpPr>
        <p:spPr>
          <a:xfrm>
            <a:off x="1800000" y="6480000"/>
            <a:ext cx="21420000" cy="36000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spAutoFit/>
          </a:bodyPr>
          <a:lstStyle/>
          <a:p>
            <a:r>
              <a:rPr lang="es-ES" sz="5400" b="0" u="none" strike="noStrike">
                <a:solidFill>
                  <a:srgbClr val="FFFFFF"/>
                </a:solidFill>
                <a:effectLst/>
                <a:uFillTx/>
                <a:latin typeface="Arial"/>
              </a:rPr>
              <a:t>Es el cinturón de seguridad y el GPS que te ayudará a llegar a tu destino sin accidentes graves ni para ti ni para el ciudadano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1000" fill="hold"/>
                                        <p:tgtEl>
                                          <p:spTgt spid="1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1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1000"/>
                                        <p:tgtEl>
                                          <p:spTgt spid="1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Imagen 8"/>
          <p:cNvPicPr/>
          <p:nvPr/>
        </p:nvPicPr>
        <p:blipFill>
          <a:blip r:embed="rId2"/>
          <a:stretch/>
        </p:blipFill>
        <p:spPr>
          <a:xfrm>
            <a:off x="-720" y="0"/>
            <a:ext cx="24383520" cy="13715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69" name="CuadroTexto 168"/>
          <p:cNvSpPr txBox="1"/>
          <p:nvPr/>
        </p:nvSpPr>
        <p:spPr>
          <a:xfrm>
            <a:off x="3420000" y="3060000"/>
            <a:ext cx="16920000" cy="28800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spAutoFit/>
          </a:bodyPr>
          <a:lstStyle/>
          <a:p>
            <a:r>
              <a:rPr lang="es-ES" sz="4800" b="0" u="none" strike="noStrike">
                <a:solidFill>
                  <a:srgbClr val="FFFFFF"/>
                </a:solidFill>
                <a:effectLst/>
                <a:uFillTx/>
                <a:latin typeface="Arial"/>
              </a:rPr>
              <a:t>Gracias.</a:t>
            </a:r>
          </a:p>
          <a:p>
            <a:endParaRPr lang="es-ES" sz="48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endParaRPr lang="es-ES" sz="48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r>
              <a:rPr lang="es-ES" sz="4800" b="0" u="none" strike="noStrike">
                <a:solidFill>
                  <a:srgbClr val="FFFFFF"/>
                </a:solidFill>
                <a:effectLst/>
                <a:uFillTx/>
                <a:latin typeface="Arial"/>
              </a:rPr>
              <a:t>Vuestro turno.</a:t>
            </a:r>
          </a:p>
        </p:txBody>
      </p:sp>
      <p:sp>
        <p:nvSpPr>
          <p:cNvPr id="170" name="CuadroTexto 169"/>
          <p:cNvSpPr txBox="1"/>
          <p:nvPr/>
        </p:nvSpPr>
        <p:spPr>
          <a:xfrm>
            <a:off x="12060000" y="10440000"/>
            <a:ext cx="10080000" cy="21380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spAutoFit/>
          </a:bodyPr>
          <a:lstStyle/>
          <a:p>
            <a:r>
              <a:rPr lang="es-ES" sz="3600" b="0" u="none" strike="noStrike">
                <a:solidFill>
                  <a:srgbClr val="FFFFFF"/>
                </a:solidFill>
                <a:effectLst/>
                <a:uFillTx/>
                <a:latin typeface="Arial"/>
              </a:rPr>
              <a:t>José Paz Blanco</a:t>
            </a:r>
          </a:p>
          <a:p>
            <a:r>
              <a:rPr lang="es-ES" sz="3600" b="0" u="none" strike="noStrike">
                <a:solidFill>
                  <a:srgbClr val="FFFFFF"/>
                </a:solidFill>
                <a:effectLst/>
                <a:uFillTx/>
                <a:latin typeface="Arial"/>
              </a:rPr>
              <a:t>Delegado de Protección de Datos </a:t>
            </a:r>
          </a:p>
          <a:p>
            <a:r>
              <a:rPr lang="es-ES" sz="3600" b="0" u="none" strike="noStrike">
                <a:solidFill>
                  <a:srgbClr val="FFFFFF"/>
                </a:solidFill>
                <a:effectLst/>
                <a:uFillTx/>
                <a:latin typeface="Arial"/>
              </a:rPr>
              <a:t>Correo electrónico: </a:t>
            </a:r>
            <a:r>
              <a:rPr lang="es-ES" sz="3600" b="0" u="none" strike="noStrike">
                <a:solidFill>
                  <a:srgbClr val="FFFFFF"/>
                </a:solidFill>
                <a:effectLst/>
                <a:uFillTx/>
                <a:latin typeface="Arial"/>
                <a:hlinkClick r:id="rId3"/>
              </a:rPr>
              <a:t>dpd@uca.es</a:t>
            </a:r>
            <a:endParaRPr lang="es-ES" sz="36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r>
              <a:rPr lang="es-ES" sz="3600" b="0" u="none" strike="noStrike">
                <a:solidFill>
                  <a:srgbClr val="FFFFFF"/>
                </a:solidFill>
                <a:effectLst/>
                <a:uFillTx/>
                <a:latin typeface="Arial"/>
              </a:rPr>
              <a:t>Página web: https://dpd.uca.es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Imagen 1"/>
          <p:cNvPicPr/>
          <p:nvPr/>
        </p:nvPicPr>
        <p:blipFill>
          <a:blip r:embed="rId2"/>
          <a:stretch/>
        </p:blipFill>
        <p:spPr>
          <a:xfrm>
            <a:off x="-720" y="0"/>
            <a:ext cx="24382800" cy="137152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70" name="CuadroTexto 69"/>
          <p:cNvSpPr txBox="1"/>
          <p:nvPr/>
        </p:nvSpPr>
        <p:spPr>
          <a:xfrm>
            <a:off x="2921040" y="2793600"/>
            <a:ext cx="18540000" cy="81291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spAutoFit/>
          </a:bodyPr>
          <a:lstStyle/>
          <a:p>
            <a:r>
              <a:rPr lang="es-ES" sz="8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Protección de datos personales en un entorno en cambio.</a:t>
            </a:r>
          </a:p>
          <a:p>
            <a:r>
              <a:rPr lang="es-ES" sz="6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Retos, amenazas y oportunidades</a:t>
            </a:r>
          </a:p>
          <a:p>
            <a:endParaRPr lang="es-ES" sz="8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r">
              <a:spcBef>
                <a:spcPts val="1191"/>
              </a:spcBef>
              <a:spcAft>
                <a:spcPts val="992"/>
              </a:spcAft>
            </a:pPr>
            <a:r>
              <a:rPr lang="es-ES" sz="4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José Paz Blanco</a:t>
            </a:r>
          </a:p>
          <a:p>
            <a:pPr algn="r">
              <a:spcBef>
                <a:spcPts val="1191"/>
              </a:spcBef>
              <a:spcAft>
                <a:spcPts val="992"/>
              </a:spcAft>
            </a:pPr>
            <a:r>
              <a:rPr lang="es-ES" sz="4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Delegado de Protección de Datos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Imagen 1"/>
          <p:cNvPicPr/>
          <p:nvPr/>
        </p:nvPicPr>
        <p:blipFill>
          <a:blip r:embed="rId2"/>
          <a:stretch/>
        </p:blipFill>
        <p:spPr>
          <a:xfrm>
            <a:off x="-720" y="0"/>
            <a:ext cx="24382800" cy="137152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72" name="CuadroTexto 71"/>
          <p:cNvSpPr txBox="1"/>
          <p:nvPr/>
        </p:nvSpPr>
        <p:spPr>
          <a:xfrm>
            <a:off x="1800000" y="2160000"/>
            <a:ext cx="19260000" cy="16200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spAutoFit/>
          </a:bodyPr>
          <a:lstStyle/>
          <a:p>
            <a:r>
              <a:rPr lang="es-ES" sz="6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¿De qué va todo esta movida de protección de datos?</a:t>
            </a:r>
          </a:p>
        </p:txBody>
      </p:sp>
      <p:sp>
        <p:nvSpPr>
          <p:cNvPr id="73" name="CuadroTexto 72"/>
          <p:cNvSpPr txBox="1"/>
          <p:nvPr/>
        </p:nvSpPr>
        <p:spPr>
          <a:xfrm>
            <a:off x="1980000" y="3997440"/>
            <a:ext cx="18720000" cy="21225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spAutoFit/>
          </a:bodyPr>
          <a:lstStyle/>
          <a:p>
            <a:r>
              <a:rPr lang="es-ES" sz="4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Va de que tus datos personales sigan siendo tuyos</a:t>
            </a:r>
          </a:p>
        </p:txBody>
      </p:sp>
      <p:sp>
        <p:nvSpPr>
          <p:cNvPr id="74" name="CuadroTexto 73"/>
          <p:cNvSpPr txBox="1"/>
          <p:nvPr/>
        </p:nvSpPr>
        <p:spPr>
          <a:xfrm>
            <a:off x="1980000" y="5580000"/>
            <a:ext cx="22222440" cy="9000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spAutoFit/>
          </a:bodyPr>
          <a:lstStyle/>
          <a:p>
            <a:r>
              <a:rPr lang="es-ES" sz="4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Va de confianza en que nadie va a conocer tus datos sin necesidad</a:t>
            </a:r>
          </a:p>
        </p:txBody>
      </p:sp>
      <p:sp>
        <p:nvSpPr>
          <p:cNvPr id="75" name="CuadroTexto 74"/>
          <p:cNvSpPr txBox="1"/>
          <p:nvPr/>
        </p:nvSpPr>
        <p:spPr>
          <a:xfrm>
            <a:off x="1980000" y="7200000"/>
            <a:ext cx="21060000" cy="21600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s-ES" sz="4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Va de prestar un servicio adecuado a las necesidades de la institución y de las personas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0" fill="hold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0" fill="hold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0" fill="hold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0" fill="hold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0" fill="hold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0" fill="hold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Imagen 1"/>
          <p:cNvPicPr/>
          <p:nvPr/>
        </p:nvPicPr>
        <p:blipFill>
          <a:blip r:embed="rId2"/>
          <a:stretch/>
        </p:blipFill>
        <p:spPr>
          <a:xfrm>
            <a:off x="-720" y="0"/>
            <a:ext cx="24383520" cy="13715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77" name="CuadroTexto 76"/>
          <p:cNvSpPr txBox="1"/>
          <p:nvPr/>
        </p:nvSpPr>
        <p:spPr>
          <a:xfrm>
            <a:off x="1620000" y="2520000"/>
            <a:ext cx="6120000" cy="14526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spAutoFit/>
          </a:bodyPr>
          <a:lstStyle/>
          <a:p>
            <a:r>
              <a:rPr lang="es-ES" sz="4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Esto ha cambiado</a:t>
            </a:r>
          </a:p>
        </p:txBody>
      </p:sp>
      <p:sp>
        <p:nvSpPr>
          <p:cNvPr id="78" name="CuadroTexto 77"/>
          <p:cNvSpPr txBox="1"/>
          <p:nvPr/>
        </p:nvSpPr>
        <p:spPr>
          <a:xfrm>
            <a:off x="8280000" y="2520000"/>
            <a:ext cx="3600000" cy="12600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spAutoFit/>
          </a:bodyPr>
          <a:lstStyle/>
          <a:p>
            <a:r>
              <a:rPr lang="es-ES" sz="4800" b="0" u="none" strike="noStrike">
                <a:solidFill>
                  <a:srgbClr val="000000"/>
                </a:solidFill>
                <a:effectLst/>
                <a:uFillTx/>
                <a:latin typeface="Droid Serif"/>
              </a:rPr>
              <a:t> </a:t>
            </a:r>
          </a:p>
        </p:txBody>
      </p:sp>
      <p:graphicFrame>
        <p:nvGraphicFramePr>
          <p:cNvPr id="79" name="Tabla 78"/>
          <p:cNvGraphicFramePr/>
          <p:nvPr/>
        </p:nvGraphicFramePr>
        <p:xfrm>
          <a:off x="1800000" y="4320000"/>
          <a:ext cx="20879640" cy="7380000"/>
        </p:xfrm>
        <a:graphic>
          <a:graphicData uri="http://schemas.openxmlformats.org/drawingml/2006/table">
            <a:tbl>
              <a:tblPr/>
              <a:tblGrid>
                <a:gridCol w="103964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4835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58760">
                <a:tc>
                  <a:txBody>
                    <a:bodyPr/>
                    <a:lstStyle/>
                    <a:p>
                      <a:pPr algn="ctr"/>
                      <a:r>
                        <a:rPr lang="es-ES" sz="40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</a:rPr>
                        <a:t>Antes</a:t>
                      </a:r>
                    </a:p>
                  </a:txBody>
                  <a:tcPr marL="36000" marR="36000" marT="36000" marB="360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40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</a:rPr>
                        <a:t>Ahora</a:t>
                      </a:r>
                    </a:p>
                  </a:txBody>
                  <a:tcPr marL="36000" marR="36000" marT="36000" marB="360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0000">
                <a:tc>
                  <a:txBody>
                    <a:bodyPr/>
                    <a:lstStyle/>
                    <a:p>
                      <a:endParaRPr lang="es-ES" sz="40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36000" marR="36000" marT="36000" marB="36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40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36000" marR="36000" marT="36000" marB="36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80" name="Imagen 79"/>
          <p:cNvPicPr/>
          <p:nvPr/>
        </p:nvPicPr>
        <p:blipFill>
          <a:blip r:embed="rId3"/>
          <a:stretch/>
        </p:blipFill>
        <p:spPr>
          <a:xfrm>
            <a:off x="2340000" y="5580360"/>
            <a:ext cx="8640000" cy="76795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81" name="Imagen 80"/>
          <p:cNvPicPr/>
          <p:nvPr/>
        </p:nvPicPr>
        <p:blipFill>
          <a:blip r:embed="rId4"/>
          <a:stretch/>
        </p:blipFill>
        <p:spPr>
          <a:xfrm>
            <a:off x="13500000" y="5580000"/>
            <a:ext cx="8640000" cy="756000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7" dur="250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 additive="repl">
                                        <p:cTn id="1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Imagen 2"/>
          <p:cNvPicPr/>
          <p:nvPr/>
        </p:nvPicPr>
        <p:blipFill>
          <a:blip r:embed="rId2"/>
          <a:stretch/>
        </p:blipFill>
        <p:spPr>
          <a:xfrm>
            <a:off x="-720" y="0"/>
            <a:ext cx="24383520" cy="137156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83" name="Imagen 82"/>
          <p:cNvPicPr/>
          <p:nvPr/>
        </p:nvPicPr>
        <p:blipFill>
          <a:blip r:embed="rId3"/>
          <a:stretch/>
        </p:blipFill>
        <p:spPr>
          <a:xfrm>
            <a:off x="540000" y="3060000"/>
            <a:ext cx="9179640" cy="9179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84" name="CuadroTexto 83"/>
          <p:cNvSpPr txBox="1"/>
          <p:nvPr/>
        </p:nvSpPr>
        <p:spPr>
          <a:xfrm>
            <a:off x="11700000" y="3420000"/>
            <a:ext cx="10260000" cy="17913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spAutoFit/>
          </a:bodyPr>
          <a:lstStyle/>
          <a:p>
            <a:r>
              <a:rPr lang="es-ES" sz="4000" b="0" u="none" strike="noStrike">
                <a:solidFill>
                  <a:srgbClr val="FFFFFF"/>
                </a:solidFill>
                <a:effectLst/>
                <a:uFillTx/>
                <a:latin typeface="Arial"/>
              </a:rPr>
              <a:t>Los datos son el nuevo petróleo. Permiten gestionar de forma ágil y anticipar necesidades futuras</a:t>
            </a:r>
          </a:p>
        </p:txBody>
      </p:sp>
      <p:sp>
        <p:nvSpPr>
          <p:cNvPr id="85" name="CuadroTexto 84"/>
          <p:cNvSpPr txBox="1"/>
          <p:nvPr/>
        </p:nvSpPr>
        <p:spPr>
          <a:xfrm>
            <a:off x="11880000" y="6480000"/>
            <a:ext cx="9720000" cy="23583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spAutoFit/>
          </a:bodyPr>
          <a:lstStyle/>
          <a:p>
            <a:r>
              <a:rPr lang="es-ES" sz="4000" b="0" u="none" strike="noStrike">
                <a:solidFill>
                  <a:srgbClr val="FFFFFF"/>
                </a:solidFill>
                <a:effectLst/>
                <a:uFillTx/>
                <a:latin typeface="Arial"/>
              </a:rPr>
              <a:t>Los datos también son un arma de destrucción. Una mala gestión de los datos personales puede causar daños difíciles de solucionar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Imagen 3"/>
          <p:cNvPicPr/>
          <p:nvPr/>
        </p:nvPicPr>
        <p:blipFill>
          <a:blip r:embed="rId2"/>
          <a:stretch/>
        </p:blipFill>
        <p:spPr>
          <a:xfrm>
            <a:off x="-720" y="0"/>
            <a:ext cx="24383520" cy="13715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87" name="CuadroTexto 86"/>
          <p:cNvSpPr txBox="1"/>
          <p:nvPr/>
        </p:nvSpPr>
        <p:spPr>
          <a:xfrm>
            <a:off x="1800000" y="2160000"/>
            <a:ext cx="19260000" cy="12600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spAutoFit/>
          </a:bodyPr>
          <a:lstStyle/>
          <a:p>
            <a:r>
              <a:rPr lang="es-ES" sz="4800" b="0" u="none" strike="noStrike">
                <a:solidFill>
                  <a:srgbClr val="FFFFFF"/>
                </a:solidFill>
                <a:effectLst/>
                <a:uFillTx/>
                <a:latin typeface="Arial"/>
              </a:rPr>
              <a:t>Esto es cosa del DPD...</a:t>
            </a:r>
          </a:p>
        </p:txBody>
      </p:sp>
      <p:sp>
        <p:nvSpPr>
          <p:cNvPr id="88" name="CuadroTexto 87"/>
          <p:cNvSpPr txBox="1"/>
          <p:nvPr/>
        </p:nvSpPr>
        <p:spPr>
          <a:xfrm>
            <a:off x="1800000" y="3960000"/>
            <a:ext cx="12060000" cy="12243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spAutoFit/>
          </a:bodyPr>
          <a:lstStyle/>
          <a:p>
            <a:r>
              <a:rPr lang="es-ES" sz="4000" b="0" u="none" strike="noStrike">
                <a:solidFill>
                  <a:srgbClr val="FFFFFF"/>
                </a:solidFill>
                <a:effectLst/>
                <a:uFillTx/>
                <a:latin typeface="Arial"/>
              </a:rPr>
              <a:t>La protección de datos NO es (sólo) cosa del DPD. Es un deporte de equipo.</a:t>
            </a:r>
          </a:p>
        </p:txBody>
      </p:sp>
      <p:sp>
        <p:nvSpPr>
          <p:cNvPr id="89" name="CuadroTexto 88"/>
          <p:cNvSpPr txBox="1"/>
          <p:nvPr/>
        </p:nvSpPr>
        <p:spPr>
          <a:xfrm>
            <a:off x="1980000" y="5760000"/>
            <a:ext cx="14940000" cy="10800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spAutoFit/>
          </a:bodyPr>
          <a:lstStyle/>
          <a:p>
            <a:r>
              <a:rPr lang="es-ES" sz="4000" b="0" u="none" strike="noStrike">
                <a:solidFill>
                  <a:srgbClr val="FFFFFF"/>
                </a:solidFill>
                <a:effectLst/>
                <a:uFillTx/>
                <a:latin typeface="Arial"/>
              </a:rPr>
              <a:t>El DPD es el entrenador. Te voy a decir cómo jugar.</a:t>
            </a:r>
          </a:p>
        </p:txBody>
      </p:sp>
      <p:sp>
        <p:nvSpPr>
          <p:cNvPr id="90" name="CuadroTexto 89"/>
          <p:cNvSpPr txBox="1"/>
          <p:nvPr/>
        </p:nvSpPr>
        <p:spPr>
          <a:xfrm>
            <a:off x="7740000" y="4500000"/>
            <a:ext cx="10440000" cy="7200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spAutoFit/>
          </a:bodyPr>
          <a:lstStyle/>
          <a:p>
            <a:r>
              <a:rPr lang="es-ES" sz="4000" b="0" u="none" strike="noStrike">
                <a:solidFill>
                  <a:srgbClr val="FFFFFF"/>
                </a:solidFill>
                <a:effectLst/>
                <a:uFillTx/>
                <a:latin typeface="Arial"/>
              </a:rPr>
              <a:t>También de riesgo.</a:t>
            </a:r>
          </a:p>
        </p:txBody>
      </p:sp>
      <p:sp>
        <p:nvSpPr>
          <p:cNvPr id="91" name="CuadroTexto 90"/>
          <p:cNvSpPr txBox="1"/>
          <p:nvPr/>
        </p:nvSpPr>
        <p:spPr>
          <a:xfrm>
            <a:off x="1980000" y="7020000"/>
            <a:ext cx="19440000" cy="12243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spAutoFit/>
          </a:bodyPr>
          <a:lstStyle/>
          <a:p>
            <a:r>
              <a:rPr lang="es-ES" sz="4000" b="0" u="none" strike="noStrike">
                <a:solidFill>
                  <a:srgbClr val="FFFFFF"/>
                </a:solidFill>
                <a:effectLst/>
                <a:uFillTx/>
                <a:latin typeface="Arial"/>
              </a:rPr>
              <a:t>La UCA (vosotros) sois los jugadores y tenéis que controlar el balón (de los datos).</a:t>
            </a:r>
          </a:p>
        </p:txBody>
      </p:sp>
      <p:sp>
        <p:nvSpPr>
          <p:cNvPr id="92" name="CuadroTexto 91"/>
          <p:cNvSpPr txBox="1"/>
          <p:nvPr/>
        </p:nvSpPr>
        <p:spPr>
          <a:xfrm>
            <a:off x="1800000" y="8280000"/>
            <a:ext cx="18720000" cy="14400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spAutoFit/>
          </a:bodyPr>
          <a:lstStyle/>
          <a:p>
            <a:r>
              <a:rPr lang="es-ES" sz="4000" b="0" u="none" strike="noStrike">
                <a:solidFill>
                  <a:srgbClr val="FFFFFF"/>
                </a:solidFill>
                <a:effectLst/>
                <a:uFillTx/>
                <a:latin typeface="Arial"/>
              </a:rPr>
              <a:t>El objetivo: Que no nos metan gol. Aquí lo difícil es mantener la portería a cero.</a:t>
            </a:r>
          </a:p>
        </p:txBody>
      </p:sp>
      <p:pic>
        <p:nvPicPr>
          <p:cNvPr id="93" name="Imagen 92"/>
          <p:cNvPicPr/>
          <p:nvPr/>
        </p:nvPicPr>
        <p:blipFill>
          <a:blip r:embed="rId3"/>
          <a:stretch/>
        </p:blipFill>
        <p:spPr>
          <a:xfrm>
            <a:off x="9720000" y="1619640"/>
            <a:ext cx="10980000" cy="1098000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1" dur="500"/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 additive="repl">
                                        <p:cTn id="20" dur="2000"/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 additive="repl">
                                        <p:cTn id="25" dur="2000"/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0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-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1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2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3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4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5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6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37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Imagen 4"/>
          <p:cNvPicPr/>
          <p:nvPr/>
        </p:nvPicPr>
        <p:blipFill>
          <a:blip r:embed="rId2"/>
          <a:stretch/>
        </p:blipFill>
        <p:spPr>
          <a:xfrm>
            <a:off x="-720" y="0"/>
            <a:ext cx="24383520" cy="13715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95" name="CuadroTexto 94"/>
          <p:cNvSpPr txBox="1"/>
          <p:nvPr/>
        </p:nvSpPr>
        <p:spPr>
          <a:xfrm>
            <a:off x="2160000" y="2340000"/>
            <a:ext cx="4320000" cy="12600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spAutoFit/>
          </a:bodyPr>
          <a:lstStyle/>
          <a:p>
            <a:r>
              <a:rPr lang="es-ES" sz="4000" b="0" u="none" strike="noStrike">
                <a:solidFill>
                  <a:srgbClr val="FFFFFF"/>
                </a:solidFill>
                <a:effectLst/>
                <a:uFillTx/>
                <a:latin typeface="Arial"/>
              </a:rPr>
              <a:t>¿El escenario?</a:t>
            </a:r>
          </a:p>
        </p:txBody>
      </p:sp>
      <p:sp>
        <p:nvSpPr>
          <p:cNvPr id="96" name="CuadroTexto 95"/>
          <p:cNvSpPr txBox="1"/>
          <p:nvPr/>
        </p:nvSpPr>
        <p:spPr>
          <a:xfrm>
            <a:off x="10080000" y="2340000"/>
            <a:ext cx="6300000" cy="10800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spAutoFit/>
          </a:bodyPr>
          <a:lstStyle/>
          <a:p>
            <a:r>
              <a:rPr lang="es-ES" sz="4000" b="0" u="none" strike="noStrike">
                <a:solidFill>
                  <a:srgbClr val="FFFFFF"/>
                </a:solidFill>
                <a:effectLst/>
                <a:uFillTx/>
                <a:latin typeface="Arial"/>
              </a:rPr>
              <a:t>Una sopa de letras</a:t>
            </a:r>
          </a:p>
        </p:txBody>
      </p:sp>
      <p:pic>
        <p:nvPicPr>
          <p:cNvPr id="97" name="Imagen 96"/>
          <p:cNvPicPr/>
          <p:nvPr/>
        </p:nvPicPr>
        <p:blipFill>
          <a:blip r:embed="rId3"/>
          <a:stretch/>
        </p:blipFill>
        <p:spPr>
          <a:xfrm>
            <a:off x="540360" y="3060360"/>
            <a:ext cx="6119640" cy="9899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98" name="CuadroTexto 97"/>
          <p:cNvSpPr txBox="1"/>
          <p:nvPr/>
        </p:nvSpPr>
        <p:spPr>
          <a:xfrm>
            <a:off x="8100000" y="3420000"/>
            <a:ext cx="10440000" cy="9000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spAutoFit/>
          </a:bodyPr>
          <a:lstStyle/>
          <a:p>
            <a:r>
              <a:rPr lang="es-ES" sz="4000" b="0" u="none" strike="noStrike">
                <a:solidFill>
                  <a:srgbClr val="FFFFFF"/>
                </a:solidFill>
                <a:effectLst/>
                <a:uFillTx/>
                <a:latin typeface="Arial"/>
              </a:rPr>
              <a:t>IA: Inteligencia artificial</a:t>
            </a:r>
          </a:p>
        </p:txBody>
      </p:sp>
      <p:sp>
        <p:nvSpPr>
          <p:cNvPr id="99" name="CuadroTexto 98"/>
          <p:cNvSpPr txBox="1"/>
          <p:nvPr/>
        </p:nvSpPr>
        <p:spPr>
          <a:xfrm>
            <a:off x="8100000" y="4500000"/>
            <a:ext cx="15300000" cy="14400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spAutoFit/>
          </a:bodyPr>
          <a:lstStyle/>
          <a:p>
            <a:r>
              <a:rPr lang="es-ES" sz="4000" b="0" u="none" strike="noStrike">
                <a:solidFill>
                  <a:srgbClr val="FFFFFF"/>
                </a:solidFill>
                <a:effectLst/>
                <a:uFillTx/>
                <a:latin typeface="Arial"/>
              </a:rPr>
              <a:t>ChatGPT: Una herramienta de inteligencia artificial que siempre tiene una respuesta a mano. </a:t>
            </a:r>
          </a:p>
        </p:txBody>
      </p:sp>
      <p:sp>
        <p:nvSpPr>
          <p:cNvPr id="100" name="CuadroTexto 99"/>
          <p:cNvSpPr txBox="1"/>
          <p:nvPr/>
        </p:nvSpPr>
        <p:spPr>
          <a:xfrm>
            <a:off x="14760000" y="5040000"/>
            <a:ext cx="9180000" cy="12243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spAutoFit/>
          </a:bodyPr>
          <a:lstStyle/>
          <a:p>
            <a:r>
              <a:rPr lang="es-ES" sz="4000" b="0" u="none" strike="noStrike">
                <a:solidFill>
                  <a:srgbClr val="FFFFFF"/>
                </a:solidFill>
                <a:effectLst/>
                <a:uFillTx/>
                <a:latin typeface="Arial"/>
              </a:rPr>
              <a:t>Y un problema de protección de datos. </a:t>
            </a:r>
          </a:p>
        </p:txBody>
      </p:sp>
      <p:sp>
        <p:nvSpPr>
          <p:cNvPr id="101" name="CuadroTexto 100"/>
          <p:cNvSpPr txBox="1"/>
          <p:nvPr/>
        </p:nvSpPr>
        <p:spPr>
          <a:xfrm>
            <a:off x="8100000" y="6264360"/>
            <a:ext cx="15660000" cy="12600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spAutoFit/>
          </a:bodyPr>
          <a:lstStyle/>
          <a:p>
            <a:r>
              <a:rPr lang="es-ES" sz="4000" b="0" u="none" strike="noStrike">
                <a:solidFill>
                  <a:srgbClr val="FFFFFF"/>
                </a:solidFill>
                <a:effectLst/>
                <a:uFillTx/>
                <a:latin typeface="Arial"/>
              </a:rPr>
              <a:t>IoT (internet de las cosas): Cacharritos conectados a internet.</a:t>
            </a:r>
          </a:p>
        </p:txBody>
      </p:sp>
      <p:sp>
        <p:nvSpPr>
          <p:cNvPr id="102" name="CuadroTexto 101"/>
          <p:cNvSpPr txBox="1"/>
          <p:nvPr/>
        </p:nvSpPr>
        <p:spPr>
          <a:xfrm>
            <a:off x="8100000" y="7524360"/>
            <a:ext cx="14940000" cy="12243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spAutoFit/>
          </a:bodyPr>
          <a:lstStyle/>
          <a:p>
            <a:r>
              <a:rPr lang="es-ES" sz="4000" b="0" u="none" strike="noStrike">
                <a:solidFill>
                  <a:srgbClr val="FFFFFF"/>
                </a:solidFill>
                <a:effectLst/>
                <a:uFillTx/>
                <a:latin typeface="Arial"/>
              </a:rPr>
              <a:t>La nube: Eso donde guardo mis datos, que no sé dónde está (pero el hacker sí).</a:t>
            </a:r>
          </a:p>
        </p:txBody>
      </p:sp>
      <p:sp>
        <p:nvSpPr>
          <p:cNvPr id="103" name="CuadroTexto 102"/>
          <p:cNvSpPr txBox="1"/>
          <p:nvPr/>
        </p:nvSpPr>
        <p:spPr>
          <a:xfrm>
            <a:off x="8280000" y="9720000"/>
            <a:ext cx="15300000" cy="14400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spAutoFit/>
          </a:bodyPr>
          <a:lstStyle/>
          <a:p>
            <a:r>
              <a:rPr lang="es-ES" sz="4000" b="0" u="none" strike="noStrike">
                <a:solidFill>
                  <a:srgbClr val="FFFFFF"/>
                </a:solidFill>
                <a:effectLst/>
                <a:uFillTx/>
                <a:latin typeface="Arial"/>
              </a:rPr>
              <a:t>Big data: c como encontrar una aguja en un paja.</a:t>
            </a:r>
          </a:p>
        </p:txBody>
      </p:sp>
      <p:sp>
        <p:nvSpPr>
          <p:cNvPr id="104" name="CuadroTexto 103"/>
          <p:cNvSpPr txBox="1"/>
          <p:nvPr/>
        </p:nvSpPr>
        <p:spPr>
          <a:xfrm>
            <a:off x="8050680" y="11160000"/>
            <a:ext cx="13320000" cy="14400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spAutoFit/>
          </a:bodyPr>
          <a:lstStyle/>
          <a:p>
            <a:r>
              <a:rPr lang="es-ES" sz="4000" b="0" u="none" strike="noStrike">
                <a:solidFill>
                  <a:srgbClr val="FFFFFF"/>
                </a:solidFill>
                <a:effectLst/>
                <a:uFillTx/>
                <a:latin typeface="Arial"/>
              </a:rPr>
              <a:t>RGPD, RIA, ENS, ENI, LOPDPyGDD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13" dur="500"/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18" dur="500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27" dur="500"/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32" dur="500"/>
                                        <p:tgtEl>
                                          <p:spTgt spid="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37" dur="500"/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42" dur="500"/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Imagen 5"/>
          <p:cNvPicPr/>
          <p:nvPr/>
        </p:nvPicPr>
        <p:blipFill>
          <a:blip r:embed="rId2"/>
          <a:stretch/>
        </p:blipFill>
        <p:spPr>
          <a:xfrm>
            <a:off x="-720" y="0"/>
            <a:ext cx="24383520" cy="13715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06" name="CuadroTexto 105"/>
          <p:cNvSpPr txBox="1"/>
          <p:nvPr/>
        </p:nvSpPr>
        <p:spPr>
          <a:xfrm>
            <a:off x="1260000" y="2160000"/>
            <a:ext cx="18900000" cy="10800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spAutoFit/>
          </a:bodyPr>
          <a:lstStyle/>
          <a:p>
            <a:r>
              <a:rPr lang="es-ES" sz="4000" b="0" u="none" strike="noStrike">
                <a:solidFill>
                  <a:srgbClr val="FFFFFF"/>
                </a:solidFill>
                <a:effectLst/>
                <a:uFillTx/>
                <a:latin typeface="Arial"/>
              </a:rPr>
              <a:t>¿Y nosotros? ¿Dónde estamos nosotros?</a:t>
            </a:r>
          </a:p>
        </p:txBody>
      </p:sp>
      <p:sp>
        <p:nvSpPr>
          <p:cNvPr id="107" name="CuadroTexto 106"/>
          <p:cNvSpPr txBox="1"/>
          <p:nvPr/>
        </p:nvSpPr>
        <p:spPr>
          <a:xfrm>
            <a:off x="1440000" y="3060000"/>
            <a:ext cx="11160000" cy="10800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spAutoFit/>
          </a:bodyPr>
          <a:lstStyle/>
          <a:p>
            <a:r>
              <a:rPr lang="es-ES" sz="4000" b="0" u="none" strike="noStrike">
                <a:solidFill>
                  <a:srgbClr val="FFFFFF"/>
                </a:solidFill>
                <a:effectLst/>
                <a:uFillTx/>
                <a:latin typeface="Arial"/>
              </a:rPr>
              <a:t>El factor humano</a:t>
            </a:r>
          </a:p>
        </p:txBody>
      </p:sp>
      <p:sp>
        <p:nvSpPr>
          <p:cNvPr id="108" name="CuadroTexto 107"/>
          <p:cNvSpPr txBox="1"/>
          <p:nvPr/>
        </p:nvSpPr>
        <p:spPr>
          <a:xfrm>
            <a:off x="1440000" y="4140000"/>
            <a:ext cx="19800000" cy="33782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spAutoFit/>
          </a:bodyPr>
          <a:lstStyle/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4000" b="0" u="none" strike="noStrike">
                <a:solidFill>
                  <a:srgbClr val="FFFFFF"/>
                </a:solidFill>
                <a:effectLst/>
                <a:uFillTx/>
                <a:latin typeface="Arial"/>
              </a:rPr>
              <a:t>El teletrabajo (mi casa, ¿mis normas?)</a:t>
            </a: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4000" b="0" u="none" strike="noStrike">
                <a:solidFill>
                  <a:srgbClr val="FFFFFF"/>
                </a:solidFill>
                <a:effectLst/>
                <a:uFillTx/>
                <a:latin typeface="Arial"/>
              </a:rPr>
              <a:t>Los teléfonos móviles personales.</a:t>
            </a: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4000" b="0" u="none" strike="noStrike">
                <a:solidFill>
                  <a:srgbClr val="FFFFFF"/>
                </a:solidFill>
                <a:effectLst/>
                <a:uFillTx/>
                <a:latin typeface="Arial"/>
              </a:rPr>
              <a:t>El correo electrónico.</a:t>
            </a: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4000" b="0" u="none" strike="noStrike">
                <a:solidFill>
                  <a:srgbClr val="FFFFFF"/>
                </a:solidFill>
                <a:effectLst/>
                <a:uFillTx/>
                <a:latin typeface="Arial"/>
              </a:rPr>
              <a:t>Las aplicaciones que usamos (Teams, Google Forms, ¿alguien ha dicho whatsapp?)</a:t>
            </a: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4000" b="0" u="none" strike="noStrike">
                <a:solidFill>
                  <a:srgbClr val="FFFFFF"/>
                </a:solidFill>
                <a:effectLst/>
                <a:uFillTx/>
                <a:latin typeface="Arial"/>
              </a:rPr>
              <a:t>Las redes sociales.</a:t>
            </a:r>
          </a:p>
        </p:txBody>
      </p:sp>
      <p:sp>
        <p:nvSpPr>
          <p:cNvPr id="109" name="CuadroTexto 108"/>
          <p:cNvSpPr txBox="1"/>
          <p:nvPr/>
        </p:nvSpPr>
        <p:spPr>
          <a:xfrm>
            <a:off x="1301760" y="7518240"/>
            <a:ext cx="13140000" cy="10800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spAutoFit/>
          </a:bodyPr>
          <a:lstStyle/>
          <a:p>
            <a:r>
              <a:rPr lang="es-ES" sz="4000" b="0" u="none" strike="noStrike">
                <a:solidFill>
                  <a:srgbClr val="FFFFFF"/>
                </a:solidFill>
                <a:effectLst/>
                <a:uFillTx/>
                <a:latin typeface="Arial"/>
              </a:rPr>
              <a:t>El marco legal</a:t>
            </a:r>
          </a:p>
        </p:txBody>
      </p:sp>
      <p:sp>
        <p:nvSpPr>
          <p:cNvPr id="110" name="CuadroTexto 109"/>
          <p:cNvSpPr txBox="1"/>
          <p:nvPr/>
        </p:nvSpPr>
        <p:spPr>
          <a:xfrm>
            <a:off x="1301760" y="8460000"/>
            <a:ext cx="21018240" cy="34923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spAutoFit/>
          </a:bodyPr>
          <a:lstStyle/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4000" b="0" u="none" strike="noStrike">
                <a:solidFill>
                  <a:srgbClr val="FFFFFF"/>
                </a:solidFill>
                <a:effectLst/>
                <a:uFillTx/>
                <a:latin typeface="Arial"/>
              </a:rPr>
              <a:t>La ley 39/2015 de Procedimiento Administrativo común de las Administraciones Públicas y la ley 40/2015 de Régimen Jurídico del Sector Público.</a:t>
            </a: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4000" b="0" u="none" strike="noStrike">
                <a:solidFill>
                  <a:srgbClr val="FFFFFF"/>
                </a:solidFill>
                <a:effectLst/>
                <a:uFillTx/>
                <a:latin typeface="Arial"/>
              </a:rPr>
              <a:t>El Reglamento General de Protección de Datos y la Ley Orgánica 3/2018.</a:t>
            </a: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4000" b="0" u="none" strike="noStrike">
                <a:solidFill>
                  <a:srgbClr val="FFFFFF"/>
                </a:solidFill>
                <a:effectLst/>
                <a:uFillTx/>
                <a:latin typeface="Arial"/>
              </a:rPr>
              <a:t>El Reglamento de Inteligencia Artificial</a:t>
            </a: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4000" b="0" u="none" strike="noStrike">
                <a:solidFill>
                  <a:srgbClr val="FFFFFF"/>
                </a:solidFill>
                <a:effectLst/>
                <a:uFillTx/>
                <a:latin typeface="Arial"/>
              </a:rPr>
              <a:t>El Reglamento de Datos</a:t>
            </a: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4000" b="0" u="none" strike="noStrike">
                <a:solidFill>
                  <a:srgbClr val="FFFFFF"/>
                </a:solidFill>
                <a:effectLst/>
                <a:uFillTx/>
                <a:latin typeface="Arial"/>
              </a:rPr>
              <a:t> Y demás normas que hay. Y lo que vendrá...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 additive="repl">
                                        <p:cTn id="7" dur="500"/>
                                        <p:tgtEl>
                                          <p:spTgt spid="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 additive="repl">
                                        <p:cTn id="10" dur="500"/>
                                        <p:tgtEl>
                                          <p:spTgt spid="1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15" dur="500"/>
                                        <p:tgtEl>
                                          <p:spTgt spid="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20" dur="500"/>
                                        <p:tgtEl>
                                          <p:spTgt spid="1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25" dur="500"/>
                                        <p:tgtEl>
                                          <p:spTgt spid="1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30" dur="500"/>
                                        <p:tgtEl>
                                          <p:spTgt spid="1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35" dur="500"/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40" dur="500"/>
                                        <p:tgtEl>
                                          <p:spTgt spid="1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45" dur="500"/>
                                        <p:tgtEl>
                                          <p:spTgt spid="1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50" dur="500"/>
                                        <p:tgtEl>
                                          <p:spTgt spid="1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55" dur="500"/>
                                        <p:tgtEl>
                                          <p:spTgt spid="1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Imagen 6"/>
          <p:cNvPicPr/>
          <p:nvPr/>
        </p:nvPicPr>
        <p:blipFill>
          <a:blip r:embed="rId2"/>
          <a:stretch/>
        </p:blipFill>
        <p:spPr>
          <a:xfrm>
            <a:off x="-720" y="0"/>
            <a:ext cx="24383520" cy="13715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12" name="CuadroTexto 111"/>
          <p:cNvSpPr txBox="1"/>
          <p:nvPr/>
        </p:nvSpPr>
        <p:spPr>
          <a:xfrm>
            <a:off x="900000" y="1980000"/>
            <a:ext cx="23220000" cy="16200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 anchorCtr="1">
            <a:spAutoFit/>
          </a:bodyPr>
          <a:lstStyle/>
          <a:p>
            <a:pPr algn="ctr"/>
            <a:r>
              <a:rPr lang="es-ES" sz="5400" b="0" u="none" strike="noStrike">
                <a:solidFill>
                  <a:srgbClr val="FFFFFF"/>
                </a:solidFill>
                <a:effectLst/>
                <a:uFillTx/>
                <a:latin typeface="Arial"/>
              </a:rPr>
              <a:t>Los retos</a:t>
            </a:r>
          </a:p>
        </p:txBody>
      </p:sp>
      <p:sp>
        <p:nvSpPr>
          <p:cNvPr id="113" name="CuadroTexto 112"/>
          <p:cNvSpPr txBox="1"/>
          <p:nvPr/>
        </p:nvSpPr>
        <p:spPr>
          <a:xfrm>
            <a:off x="1440000" y="3600000"/>
            <a:ext cx="18720000" cy="10800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 anchorCtr="1">
            <a:spAutoFit/>
          </a:bodyPr>
          <a:lstStyle/>
          <a:p>
            <a:pPr algn="ctr"/>
            <a:r>
              <a:rPr lang="es-ES" sz="4000" b="0" u="none" strike="noStrike">
                <a:solidFill>
                  <a:srgbClr val="FFFFFF"/>
                </a:solidFill>
                <a:effectLst/>
                <a:uFillTx/>
                <a:latin typeface="Arial"/>
              </a:rPr>
              <a:t>Siempre se ha hecho así</a:t>
            </a:r>
          </a:p>
        </p:txBody>
      </p:sp>
      <p:sp>
        <p:nvSpPr>
          <p:cNvPr id="114" name="CuadroTexto 113"/>
          <p:cNvSpPr txBox="1"/>
          <p:nvPr/>
        </p:nvSpPr>
        <p:spPr>
          <a:xfrm>
            <a:off x="1440000" y="4680000"/>
            <a:ext cx="12780000" cy="9000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spAutoFit/>
          </a:bodyPr>
          <a:lstStyle/>
          <a:p>
            <a:r>
              <a:rPr lang="es-ES" sz="4000" b="0" u="none" strike="noStrike">
                <a:solidFill>
                  <a:srgbClr val="FFFFFF"/>
                </a:solidFill>
                <a:effectLst/>
                <a:uFillTx/>
                <a:latin typeface="Arial"/>
              </a:rPr>
              <a:t>El formulario siempre ha pedido ese dato</a:t>
            </a:r>
          </a:p>
        </p:txBody>
      </p:sp>
      <p:sp>
        <p:nvSpPr>
          <p:cNvPr id="115" name="CuadroTexto 114"/>
          <p:cNvSpPr txBox="1"/>
          <p:nvPr/>
        </p:nvSpPr>
        <p:spPr>
          <a:xfrm>
            <a:off x="1440000" y="5760000"/>
            <a:ext cx="9720000" cy="9000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spAutoFit/>
          </a:bodyPr>
          <a:lstStyle/>
          <a:p>
            <a:r>
              <a:rPr lang="es-ES" sz="4000" b="0" u="none" strike="noStrike">
                <a:solidFill>
                  <a:srgbClr val="FFFFFF"/>
                </a:solidFill>
                <a:effectLst/>
                <a:uFillTx/>
                <a:latin typeface="Arial"/>
              </a:rPr>
              <a:t>El procedimiento me exige hacerlo así</a:t>
            </a:r>
          </a:p>
        </p:txBody>
      </p:sp>
      <p:sp>
        <p:nvSpPr>
          <p:cNvPr id="116" name="CuadroTexto 115"/>
          <p:cNvSpPr txBox="1"/>
          <p:nvPr/>
        </p:nvSpPr>
        <p:spPr>
          <a:xfrm>
            <a:off x="1440000" y="7020000"/>
            <a:ext cx="10080000" cy="9000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spAutoFit/>
          </a:bodyPr>
          <a:lstStyle/>
          <a:p>
            <a:r>
              <a:rPr lang="es-ES" sz="4000" b="0" u="none" strike="noStrike">
                <a:solidFill>
                  <a:srgbClr val="FFFFFF"/>
                </a:solidFill>
                <a:effectLst/>
                <a:uFillTx/>
                <a:latin typeface="Arial"/>
              </a:rPr>
              <a:t>Eso ya se hacía cuando yo llegué</a:t>
            </a:r>
          </a:p>
        </p:txBody>
      </p:sp>
      <p:sp>
        <p:nvSpPr>
          <p:cNvPr id="117" name="CuadroTexto 116"/>
          <p:cNvSpPr txBox="1"/>
          <p:nvPr/>
        </p:nvSpPr>
        <p:spPr>
          <a:xfrm>
            <a:off x="11679120" y="4680000"/>
            <a:ext cx="10980000" cy="7200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spAutoFit/>
          </a:bodyPr>
          <a:lstStyle/>
          <a:p>
            <a:r>
              <a:rPr lang="es-ES" sz="4000" b="0" u="none" strike="noStrike">
                <a:solidFill>
                  <a:srgbClr val="FFFFFF"/>
                </a:solidFill>
                <a:effectLst/>
                <a:uFillTx/>
                <a:latin typeface="Arial"/>
              </a:rPr>
              <a:t>¿De verdad lo necesito?</a:t>
            </a:r>
          </a:p>
        </p:txBody>
      </p:sp>
      <p:sp>
        <p:nvSpPr>
          <p:cNvPr id="118" name="CuadroTexto 117"/>
          <p:cNvSpPr txBox="1"/>
          <p:nvPr/>
        </p:nvSpPr>
        <p:spPr>
          <a:xfrm>
            <a:off x="11700000" y="5580000"/>
            <a:ext cx="7380000" cy="9000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spAutoFit/>
          </a:bodyPr>
          <a:lstStyle/>
          <a:p>
            <a:r>
              <a:rPr lang="es-ES" sz="4000" b="0" u="none" strike="noStrike">
                <a:solidFill>
                  <a:srgbClr val="FFFFFF"/>
                </a:solidFill>
                <a:effectLst/>
                <a:uFillTx/>
                <a:latin typeface="Arial"/>
              </a:rPr>
              <a:t>¿Qué puede salir mal?</a:t>
            </a:r>
          </a:p>
        </p:txBody>
      </p:sp>
      <p:sp>
        <p:nvSpPr>
          <p:cNvPr id="119" name="CuadroTexto 118"/>
          <p:cNvSpPr txBox="1"/>
          <p:nvPr/>
        </p:nvSpPr>
        <p:spPr>
          <a:xfrm>
            <a:off x="11700000" y="7055640"/>
            <a:ext cx="11880000" cy="12243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spAutoFit/>
          </a:bodyPr>
          <a:lstStyle/>
          <a:p>
            <a:r>
              <a:rPr lang="es-ES" sz="4000" b="0" u="none" strike="noStrike">
                <a:solidFill>
                  <a:srgbClr val="FFFFFF"/>
                </a:solidFill>
                <a:effectLst/>
                <a:uFillTx/>
                <a:latin typeface="Arial"/>
              </a:rPr>
              <a:t>¿Estoy protegiendo al ciudadano o me protejo yo?</a:t>
            </a:r>
          </a:p>
        </p:txBody>
      </p:sp>
      <p:sp>
        <p:nvSpPr>
          <p:cNvPr id="120" name="CuadroTexto 119"/>
          <p:cNvSpPr txBox="1"/>
          <p:nvPr/>
        </p:nvSpPr>
        <p:spPr>
          <a:xfrm>
            <a:off x="3240000" y="10440000"/>
            <a:ext cx="17640000" cy="19800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spAutoFit/>
          </a:bodyPr>
          <a:lstStyle/>
          <a:p>
            <a:r>
              <a:rPr lang="es-ES" sz="5400" b="0" u="none" strike="noStrike">
                <a:solidFill>
                  <a:srgbClr val="FFFFFF"/>
                </a:solidFill>
                <a:effectLst/>
                <a:uFillTx/>
                <a:latin typeface="Arial"/>
              </a:rPr>
              <a:t>Es el momento de poner al ciudadano en el centro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8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90"/>
                                          </p:val>
                                        </p:tav>
                                        <p:tav tm="80000">
                                          <p:val>
                                            <p:strVal val="90"/>
                                          </p:val>
                                        </p:tav>
                                        <p:tav tm="80000">
                                          <p:val>
                                            <p:strVal val="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-1"/>
                                          </p:val>
                                        </p:tav>
                                        <p:tav tm="50000">
                                          <p:val>
                                            <p:strVal val="0.94999998807907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1" dur="500" fill="hold"/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22" dur="500"/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8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7" dur="1000" fill="hold"/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90"/>
                                          </p:val>
                                        </p:tav>
                                        <p:tav tm="80000">
                                          <p:val>
                                            <p:strVal val="90"/>
                                          </p:val>
                                        </p:tav>
                                        <p:tav tm="80000">
                                          <p:val>
                                            <p:strVal val="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8" dur="1000" fill="hold"/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-1"/>
                                          </p:val>
                                        </p:tav>
                                        <p:tav tm="50000">
                                          <p:val>
                                            <p:strVal val="0.94999998807907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9" dur="1000" fill="hold"/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30" dur="1000"/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8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5" dur="1000" fill="hold"/>
                                        <p:tgtEl>
                                          <p:spTgt spid="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90"/>
                                          </p:val>
                                        </p:tav>
                                        <p:tav tm="80000">
                                          <p:val>
                                            <p:strVal val="90"/>
                                          </p:val>
                                        </p:tav>
                                        <p:tav tm="80000">
                                          <p:val>
                                            <p:strVal val="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6" dur="1000" fill="hold"/>
                                        <p:tgtEl>
                                          <p:spTgt spid="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-1"/>
                                          </p:val>
                                        </p:tav>
                                        <p:tav tm="50000">
                                          <p:val>
                                            <p:strVal val="0.94999998807907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7" dur="1000" fill="hold"/>
                                        <p:tgtEl>
                                          <p:spTgt spid="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38" dur="1000"/>
                                        <p:tgtEl>
                                          <p:spTgt spid="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Tema de Office">
  <a:themeElements>
    <a:clrScheme name="Tema de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Tema de Office">
  <a:themeElements>
    <a:clrScheme name="Tema de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Tema de Office">
  <a:themeElements>
    <a:clrScheme name="Tema de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</a:majorFont>
      <a:minorFont>
        <a:latin typeface="Calibri" panose="020F050202020403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Tema de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Tema de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e Office">
  <a:themeElements>
    <a:clrScheme name="Tema de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ema de Office">
  <a:themeElements>
    <a:clrScheme name="Tema de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Tema de Office">
  <a:themeElements>
    <a:clrScheme name="Tema de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Tema de Office">
  <a:themeElements>
    <a:clrScheme name="Tema de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Tema de Office">
  <a:themeElements>
    <a:clrScheme name="Tema de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Tema de Office">
  <a:themeElements>
    <a:clrScheme name="Tema de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242</TotalTime>
  <Words>1018</Words>
  <Application>Microsoft Office PowerPoint</Application>
  <PresentationFormat>Personalizado</PresentationFormat>
  <Paragraphs>107</Paragraphs>
  <Slides>18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12</vt:i4>
      </vt:variant>
      <vt:variant>
        <vt:lpstr>Títulos de diapositiva</vt:lpstr>
      </vt:variant>
      <vt:variant>
        <vt:i4>18</vt:i4>
      </vt:variant>
    </vt:vector>
  </HeadingPairs>
  <TitlesOfParts>
    <vt:vector size="38" baseType="lpstr">
      <vt:lpstr>Arial</vt:lpstr>
      <vt:lpstr>Calibri</vt:lpstr>
      <vt:lpstr>Calibri Light</vt:lpstr>
      <vt:lpstr>Droid Serif</vt:lpstr>
      <vt:lpstr>Noto Sans</vt:lpstr>
      <vt:lpstr>Symbol</vt:lpstr>
      <vt:lpstr>Times New Roman</vt:lpstr>
      <vt:lpstr>Wingdings</vt:lpstr>
      <vt:lpstr>Tema de Office</vt:lpstr>
      <vt:lpstr>Tema de Office</vt:lpstr>
      <vt:lpstr>Tema de Office</vt:lpstr>
      <vt:lpstr>Tema de Office</vt:lpstr>
      <vt:lpstr>Tema de Office</vt:lpstr>
      <vt:lpstr>Tema de Office</vt:lpstr>
      <vt:lpstr>Tema de Office</vt:lpstr>
      <vt:lpstr>Tema de Office</vt:lpstr>
      <vt:lpstr>Tema de Office</vt:lpstr>
      <vt:lpstr>Tema de Office</vt:lpstr>
      <vt:lpstr>Tema de Office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</dc:creator>
  <cp:lastModifiedBy>Rosa Marzo Urbina</cp:lastModifiedBy>
  <cp:revision>1</cp:revision>
  <dcterms:modified xsi:type="dcterms:W3CDTF">2025-11-20T13:01:32Z</dcterms:modified>
</cp:coreProperties>
</file>

<file path=docProps/core0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2024-10-31T09:50:53Z</dcterms:created>
  <dc:creator>Microsoft Office User</dc:creator>
  <dc:description/>
  <dc:language>es-ES</dc:language>
  <cp:lastModifiedBy/>
  <dcterms:modified xsi:type="dcterms:W3CDTF">2025-11-12T14:20:00Z</dcterms:modified>
  <cp:revision>35</cp:revision>
  <dc:subject/>
  <dc:title>Presentación de PowerPoint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Personalizado</vt:lpwstr>
  </property>
  <property fmtid="{D5CDD505-2E9C-101B-9397-08002B2CF9AE}" pid="3" name="Slides">
    <vt:r8>5</vt:r8>
  </property>
</Properties>
</file>